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261" r:id="rId3"/>
    <p:sldId id="263" r:id="rId4"/>
    <p:sldId id="265" r:id="rId5"/>
    <p:sldId id="267" r:id="rId6"/>
    <p:sldId id="271" r:id="rId7"/>
    <p:sldId id="272" r:id="rId8"/>
    <p:sldId id="310" r:id="rId9"/>
    <p:sldId id="285" r:id="rId10"/>
    <p:sldId id="297" r:id="rId11"/>
    <p:sldId id="313" r:id="rId12"/>
    <p:sldId id="311" r:id="rId13"/>
    <p:sldId id="309" r:id="rId14"/>
    <p:sldId id="301" r:id="rId15"/>
    <p:sldId id="314" r:id="rId16"/>
    <p:sldId id="302" r:id="rId17"/>
    <p:sldId id="303" r:id="rId18"/>
    <p:sldId id="304" r:id="rId19"/>
    <p:sldId id="305" r:id="rId20"/>
    <p:sldId id="307" r:id="rId21"/>
    <p:sldId id="3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8E6CE-DB47-4E73-A469-59D287ED64C7}" v="2734" dt="2019-05-31T01:13:52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>
        <p:scale>
          <a:sx n="67" d="100"/>
          <a:sy n="67" d="100"/>
        </p:scale>
        <p:origin x="69" y="396"/>
      </p:cViewPr>
      <p:guideLst/>
    </p:cSldViewPr>
  </p:slideViewPr>
  <p:outlineViewPr>
    <p:cViewPr>
      <p:scale>
        <a:sx n="33" d="100"/>
        <a:sy n="33" d="100"/>
      </p:scale>
      <p:origin x="0" y="-1679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ogers" userId="4ca1d2f4-f620-47ad-8cf3-7531db9ac1f0" providerId="ADAL" clId="{5708E6CE-DB47-4E73-A469-59D287ED64C7}"/>
    <pc:docChg chg="custSel addSld delSld modSld sldOrd">
      <pc:chgData name="Chris Rogers" userId="4ca1d2f4-f620-47ad-8cf3-7531db9ac1f0" providerId="ADAL" clId="{5708E6CE-DB47-4E73-A469-59D287ED64C7}" dt="2019-05-31T01:13:52.955" v="2589" actId="1076"/>
      <pc:docMkLst>
        <pc:docMk/>
      </pc:docMkLst>
      <pc:sldChg chg="addSp delSp modSp">
        <pc:chgData name="Chris Rogers" userId="4ca1d2f4-f620-47ad-8cf3-7531db9ac1f0" providerId="ADAL" clId="{5708E6CE-DB47-4E73-A469-59D287ED64C7}" dt="2019-05-31T00:49:39" v="2490" actId="20577"/>
        <pc:sldMkLst>
          <pc:docMk/>
          <pc:sldMk cId="1082684478" sldId="256"/>
        </pc:sldMkLst>
        <pc:spChg chg="mod">
          <ac:chgData name="Chris Rogers" userId="4ca1d2f4-f620-47ad-8cf3-7531db9ac1f0" providerId="ADAL" clId="{5708E6CE-DB47-4E73-A469-59D287ED64C7}" dt="2019-05-31T00:49:39" v="2490" actId="20577"/>
          <ac:spMkLst>
            <pc:docMk/>
            <pc:sldMk cId="1082684478" sldId="256"/>
            <ac:spMk id="2" creationId="{E5CA1DD6-E0C7-4A3A-B777-9F976FA83142}"/>
          </ac:spMkLst>
        </pc:spChg>
        <pc:spChg chg="mod">
          <ac:chgData name="Chris Rogers" userId="4ca1d2f4-f620-47ad-8cf3-7531db9ac1f0" providerId="ADAL" clId="{5708E6CE-DB47-4E73-A469-59D287ED64C7}" dt="2019-05-30T23:33:02.738" v="1132" actId="27636"/>
          <ac:spMkLst>
            <pc:docMk/>
            <pc:sldMk cId="1082684478" sldId="256"/>
            <ac:spMk id="3" creationId="{D3E1D50A-A8C2-4740-8203-2CCC4602DE4F}"/>
          </ac:spMkLst>
        </pc:spChg>
        <pc:spChg chg="add mod">
          <ac:chgData name="Chris Rogers" userId="4ca1d2f4-f620-47ad-8cf3-7531db9ac1f0" providerId="ADAL" clId="{5708E6CE-DB47-4E73-A469-59D287ED64C7}" dt="2019-05-30T23:35:36.003" v="1314" actId="20577"/>
          <ac:spMkLst>
            <pc:docMk/>
            <pc:sldMk cId="1082684478" sldId="256"/>
            <ac:spMk id="4" creationId="{EADB909F-CF89-442F-A35B-E0D3A3B6018A}"/>
          </ac:spMkLst>
        </pc:spChg>
        <pc:spChg chg="add del">
          <ac:chgData name="Chris Rogers" userId="4ca1d2f4-f620-47ad-8cf3-7531db9ac1f0" providerId="ADAL" clId="{5708E6CE-DB47-4E73-A469-59D287ED64C7}" dt="2019-05-30T23:33:19.769" v="1233"/>
          <ac:spMkLst>
            <pc:docMk/>
            <pc:sldMk cId="1082684478" sldId="256"/>
            <ac:spMk id="5" creationId="{E97E8A4A-62C6-43E7-A34A-C6BB681E462B}"/>
          </ac:spMkLst>
        </pc:spChg>
      </pc:sldChg>
      <pc:sldChg chg="addSp modSp">
        <pc:chgData name="Chris Rogers" userId="4ca1d2f4-f620-47ad-8cf3-7531db9ac1f0" providerId="ADAL" clId="{5708E6CE-DB47-4E73-A469-59D287ED64C7}" dt="2019-05-30T00:08:34.767" v="4"/>
        <pc:sldMkLst>
          <pc:docMk/>
          <pc:sldMk cId="3957233232" sldId="261"/>
        </pc:sldMkLst>
        <pc:spChg chg="mod">
          <ac:chgData name="Chris Rogers" userId="4ca1d2f4-f620-47ad-8cf3-7531db9ac1f0" providerId="ADAL" clId="{5708E6CE-DB47-4E73-A469-59D287ED64C7}" dt="2019-05-30T00:08:26.957" v="3" actId="5793"/>
          <ac:spMkLst>
            <pc:docMk/>
            <pc:sldMk cId="3957233232" sldId="261"/>
            <ac:spMk id="3" creationId="{8032412D-E77F-4552-9245-79E650038579}"/>
          </ac:spMkLst>
        </pc:spChg>
        <pc:picChg chg="add">
          <ac:chgData name="Chris Rogers" userId="4ca1d2f4-f620-47ad-8cf3-7531db9ac1f0" providerId="ADAL" clId="{5708E6CE-DB47-4E73-A469-59D287ED64C7}" dt="2019-05-30T00:08:34.767" v="4"/>
          <ac:picMkLst>
            <pc:docMk/>
            <pc:sldMk cId="3957233232" sldId="261"/>
            <ac:picMk id="4" creationId="{388781D4-D11B-4C08-B8C1-72EC0E553ED2}"/>
          </ac:picMkLst>
        </pc:picChg>
        <pc:picChg chg="add">
          <ac:chgData name="Chris Rogers" userId="4ca1d2f4-f620-47ad-8cf3-7531db9ac1f0" providerId="ADAL" clId="{5708E6CE-DB47-4E73-A469-59D287ED64C7}" dt="2019-05-30T00:08:34.767" v="4"/>
          <ac:picMkLst>
            <pc:docMk/>
            <pc:sldMk cId="3957233232" sldId="261"/>
            <ac:picMk id="7" creationId="{957557F4-2FAB-4E18-8C33-97C3C14B81A1}"/>
          </ac:picMkLst>
        </pc:picChg>
        <pc:cxnChg chg="add">
          <ac:chgData name="Chris Rogers" userId="4ca1d2f4-f620-47ad-8cf3-7531db9ac1f0" providerId="ADAL" clId="{5708E6CE-DB47-4E73-A469-59D287ED64C7}" dt="2019-05-30T00:08:34.767" v="4"/>
          <ac:cxnSpMkLst>
            <pc:docMk/>
            <pc:sldMk cId="3957233232" sldId="261"/>
            <ac:cxnSpMk id="5" creationId="{FF86920D-0590-4EE3-A1D0-B1D3D6042910}"/>
          </ac:cxnSpMkLst>
        </pc:cxnChg>
        <pc:cxnChg chg="add">
          <ac:chgData name="Chris Rogers" userId="4ca1d2f4-f620-47ad-8cf3-7531db9ac1f0" providerId="ADAL" clId="{5708E6CE-DB47-4E73-A469-59D287ED64C7}" dt="2019-05-30T00:08:34.767" v="4"/>
          <ac:cxnSpMkLst>
            <pc:docMk/>
            <pc:sldMk cId="3957233232" sldId="261"/>
            <ac:cxnSpMk id="6" creationId="{E8F3D8C9-1690-42AC-B5E5-6C58D73225B7}"/>
          </ac:cxnSpMkLst>
        </pc:cxnChg>
      </pc:sldChg>
      <pc:sldChg chg="addSp delSp modSp">
        <pc:chgData name="Chris Rogers" userId="4ca1d2f4-f620-47ad-8cf3-7531db9ac1f0" providerId="ADAL" clId="{5708E6CE-DB47-4E73-A469-59D287ED64C7}" dt="2019-05-31T00:49:07.413" v="2485" actId="20577"/>
        <pc:sldMkLst>
          <pc:docMk/>
          <pc:sldMk cId="3209819898" sldId="263"/>
        </pc:sldMkLst>
        <pc:spChg chg="mod">
          <ac:chgData name="Chris Rogers" userId="4ca1d2f4-f620-47ad-8cf3-7531db9ac1f0" providerId="ADAL" clId="{5708E6CE-DB47-4E73-A469-59D287ED64C7}" dt="2019-05-31T00:49:07.413" v="2485" actId="20577"/>
          <ac:spMkLst>
            <pc:docMk/>
            <pc:sldMk cId="3209819898" sldId="263"/>
            <ac:spMk id="3" creationId="{337EC893-3EAC-44E2-A639-8D8A7EEC8405}"/>
          </ac:spMkLst>
        </pc:spChg>
        <pc:picChg chg="add del">
          <ac:chgData name="Chris Rogers" userId="4ca1d2f4-f620-47ad-8cf3-7531db9ac1f0" providerId="ADAL" clId="{5708E6CE-DB47-4E73-A469-59D287ED64C7}" dt="2019-05-30T00:09:35.577" v="16"/>
          <ac:picMkLst>
            <pc:docMk/>
            <pc:sldMk cId="3209819898" sldId="263"/>
            <ac:picMk id="4" creationId="{44200609-0EFF-47C8-BA1D-231A72F66B9E}"/>
          </ac:picMkLst>
        </pc:picChg>
        <pc:picChg chg="add del">
          <ac:chgData name="Chris Rogers" userId="4ca1d2f4-f620-47ad-8cf3-7531db9ac1f0" providerId="ADAL" clId="{5708E6CE-DB47-4E73-A469-59D287ED64C7}" dt="2019-05-30T00:09:35.577" v="16"/>
          <ac:picMkLst>
            <pc:docMk/>
            <pc:sldMk cId="3209819898" sldId="263"/>
            <ac:picMk id="7" creationId="{51DCDE57-B4EA-4566-ACDC-8077F1F68BCF}"/>
          </ac:picMkLst>
        </pc:picChg>
        <pc:picChg chg="add del">
          <ac:chgData name="Chris Rogers" userId="4ca1d2f4-f620-47ad-8cf3-7531db9ac1f0" providerId="ADAL" clId="{5708E6CE-DB47-4E73-A469-59D287ED64C7}" dt="2019-05-30T00:09:35.158" v="15"/>
          <ac:picMkLst>
            <pc:docMk/>
            <pc:sldMk cId="3209819898" sldId="263"/>
            <ac:picMk id="8" creationId="{AE188851-3166-4723-A2EE-9DF7CBC9E2F6}"/>
          </ac:picMkLst>
        </pc:picChg>
        <pc:picChg chg="add mod">
          <ac:chgData name="Chris Rogers" userId="4ca1d2f4-f620-47ad-8cf3-7531db9ac1f0" providerId="ADAL" clId="{5708E6CE-DB47-4E73-A469-59D287ED64C7}" dt="2019-05-31T00:39:59.665" v="2090" actId="1076"/>
          <ac:picMkLst>
            <pc:docMk/>
            <pc:sldMk cId="3209819898" sldId="263"/>
            <ac:picMk id="9" creationId="{695FA064-074B-4344-8774-B8DD6816C586}"/>
          </ac:picMkLst>
        </pc:picChg>
        <pc:cxnChg chg="add del">
          <ac:chgData name="Chris Rogers" userId="4ca1d2f4-f620-47ad-8cf3-7531db9ac1f0" providerId="ADAL" clId="{5708E6CE-DB47-4E73-A469-59D287ED64C7}" dt="2019-05-30T00:09:35.577" v="16"/>
          <ac:cxnSpMkLst>
            <pc:docMk/>
            <pc:sldMk cId="3209819898" sldId="263"/>
            <ac:cxnSpMk id="5" creationId="{70980DF6-6B46-4BE8-A80C-E9F203166C17}"/>
          </ac:cxnSpMkLst>
        </pc:cxnChg>
        <pc:cxnChg chg="add del">
          <ac:chgData name="Chris Rogers" userId="4ca1d2f4-f620-47ad-8cf3-7531db9ac1f0" providerId="ADAL" clId="{5708E6CE-DB47-4E73-A469-59D287ED64C7}" dt="2019-05-30T00:09:35.577" v="16"/>
          <ac:cxnSpMkLst>
            <pc:docMk/>
            <pc:sldMk cId="3209819898" sldId="263"/>
            <ac:cxnSpMk id="6" creationId="{CA52E49F-2475-4D63-A58A-59715DC7C0E9}"/>
          </ac:cxnSpMkLst>
        </pc:cxnChg>
      </pc:sldChg>
      <pc:sldChg chg="addSp delSp modSp">
        <pc:chgData name="Chris Rogers" userId="4ca1d2f4-f620-47ad-8cf3-7531db9ac1f0" providerId="ADAL" clId="{5708E6CE-DB47-4E73-A469-59D287ED64C7}" dt="2019-05-31T00:50:43.569" v="2492" actId="313"/>
        <pc:sldMkLst>
          <pc:docMk/>
          <pc:sldMk cId="1651066284" sldId="265"/>
        </pc:sldMkLst>
        <pc:spChg chg="mod">
          <ac:chgData name="Chris Rogers" userId="4ca1d2f4-f620-47ad-8cf3-7531db9ac1f0" providerId="ADAL" clId="{5708E6CE-DB47-4E73-A469-59D287ED64C7}" dt="2019-05-31T00:49:34.371" v="2488" actId="20577"/>
          <ac:spMkLst>
            <pc:docMk/>
            <pc:sldMk cId="1651066284" sldId="265"/>
            <ac:spMk id="2" creationId="{9A8EA5A6-D533-494A-998D-A87B45C15EDA}"/>
          </ac:spMkLst>
        </pc:spChg>
        <pc:spChg chg="mod">
          <ac:chgData name="Chris Rogers" userId="4ca1d2f4-f620-47ad-8cf3-7531db9ac1f0" providerId="ADAL" clId="{5708E6CE-DB47-4E73-A469-59D287ED64C7}" dt="2019-05-31T00:50:43.569" v="2492" actId="313"/>
          <ac:spMkLst>
            <pc:docMk/>
            <pc:sldMk cId="1651066284" sldId="265"/>
            <ac:spMk id="3" creationId="{41C6D169-BC0C-4BCA-B90B-6E13C5843D43}"/>
          </ac:spMkLst>
        </pc:spChg>
        <pc:picChg chg="add del">
          <ac:chgData name="Chris Rogers" userId="4ca1d2f4-f620-47ad-8cf3-7531db9ac1f0" providerId="ADAL" clId="{5708E6CE-DB47-4E73-A469-59D287ED64C7}" dt="2019-05-30T00:10:57.239" v="45"/>
          <ac:picMkLst>
            <pc:docMk/>
            <pc:sldMk cId="1651066284" sldId="265"/>
            <ac:picMk id="4" creationId="{7472351A-2E2E-420C-A635-1A127A361AEC}"/>
          </ac:picMkLst>
        </pc:picChg>
        <pc:picChg chg="add mod">
          <ac:chgData name="Chris Rogers" userId="4ca1d2f4-f620-47ad-8cf3-7531db9ac1f0" providerId="ADAL" clId="{5708E6CE-DB47-4E73-A469-59D287ED64C7}" dt="2019-05-30T18:59:32.150" v="439" actId="1076"/>
          <ac:picMkLst>
            <pc:docMk/>
            <pc:sldMk cId="1651066284" sldId="265"/>
            <ac:picMk id="1026" creationId="{4C69BA49-39A3-4CC2-B4DF-F25A6562C4DD}"/>
          </ac:picMkLst>
        </pc:picChg>
      </pc:sldChg>
      <pc:sldChg chg="modSp">
        <pc:chgData name="Chris Rogers" userId="4ca1d2f4-f620-47ad-8cf3-7531db9ac1f0" providerId="ADAL" clId="{5708E6CE-DB47-4E73-A469-59D287ED64C7}" dt="2019-05-31T00:49:46.050" v="2491" actId="20577"/>
        <pc:sldMkLst>
          <pc:docMk/>
          <pc:sldMk cId="4194529312" sldId="267"/>
        </pc:sldMkLst>
        <pc:spChg chg="mod">
          <ac:chgData name="Chris Rogers" userId="4ca1d2f4-f620-47ad-8cf3-7531db9ac1f0" providerId="ADAL" clId="{5708E6CE-DB47-4E73-A469-59D287ED64C7}" dt="2019-05-31T00:49:46.050" v="2491" actId="20577"/>
          <ac:spMkLst>
            <pc:docMk/>
            <pc:sldMk cId="4194529312" sldId="267"/>
            <ac:spMk id="2" creationId="{6B9295B8-8FEA-40A6-88C9-F67F90D6E69E}"/>
          </ac:spMkLst>
        </pc:spChg>
        <pc:spChg chg="mod">
          <ac:chgData name="Chris Rogers" userId="4ca1d2f4-f620-47ad-8cf3-7531db9ac1f0" providerId="ADAL" clId="{5708E6CE-DB47-4E73-A469-59D287ED64C7}" dt="2019-05-30T23:36:52.002" v="1341" actId="6549"/>
          <ac:spMkLst>
            <pc:docMk/>
            <pc:sldMk cId="4194529312" sldId="267"/>
            <ac:spMk id="3" creationId="{3C322959-A22E-4807-88E8-BCFF920A393F}"/>
          </ac:spMkLst>
        </pc:spChg>
      </pc:sldChg>
      <pc:sldChg chg="addSp delSp modSp">
        <pc:chgData name="Chris Rogers" userId="4ca1d2f4-f620-47ad-8cf3-7531db9ac1f0" providerId="ADAL" clId="{5708E6CE-DB47-4E73-A469-59D287ED64C7}" dt="2019-05-30T19:56:25.961" v="604"/>
        <pc:sldMkLst>
          <pc:docMk/>
          <pc:sldMk cId="1144730075" sldId="271"/>
        </pc:sldMkLst>
        <pc:spChg chg="mod">
          <ac:chgData name="Chris Rogers" userId="4ca1d2f4-f620-47ad-8cf3-7531db9ac1f0" providerId="ADAL" clId="{5708E6CE-DB47-4E73-A469-59D287ED64C7}" dt="2019-05-30T19:06:18.162" v="512" actId="20577"/>
          <ac:spMkLst>
            <pc:docMk/>
            <pc:sldMk cId="1144730075" sldId="271"/>
            <ac:spMk id="2" creationId="{67C7C321-8A2A-443F-A9AF-6F1BF580C283}"/>
          </ac:spMkLst>
        </pc:spChg>
        <pc:spChg chg="del">
          <ac:chgData name="Chris Rogers" userId="4ca1d2f4-f620-47ad-8cf3-7531db9ac1f0" providerId="ADAL" clId="{5708E6CE-DB47-4E73-A469-59D287ED64C7}" dt="2019-05-30T00:13:59.862" v="59" actId="478"/>
          <ac:spMkLst>
            <pc:docMk/>
            <pc:sldMk cId="1144730075" sldId="271"/>
            <ac:spMk id="3" creationId="{CDE94382-0191-4246-A69A-CAC2A9558896}"/>
          </ac:spMkLst>
        </pc:spChg>
        <pc:spChg chg="del">
          <ac:chgData name="Chris Rogers" userId="4ca1d2f4-f620-47ad-8cf3-7531db9ac1f0" providerId="ADAL" clId="{5708E6CE-DB47-4E73-A469-59D287ED64C7}" dt="2019-05-30T19:07:35.398" v="514"/>
          <ac:spMkLst>
            <pc:docMk/>
            <pc:sldMk cId="1144730075" sldId="271"/>
            <ac:spMk id="4" creationId="{31A00C66-C0C3-48AC-83B8-228ACC3A4855}"/>
          </ac:spMkLst>
        </pc:spChg>
        <pc:graphicFrameChg chg="del">
          <ac:chgData name="Chris Rogers" userId="4ca1d2f4-f620-47ad-8cf3-7531db9ac1f0" providerId="ADAL" clId="{5708E6CE-DB47-4E73-A469-59D287ED64C7}" dt="2019-05-30T19:07:35.398" v="514"/>
          <ac:graphicFrameMkLst>
            <pc:docMk/>
            <pc:sldMk cId="1144730075" sldId="271"/>
            <ac:graphicFrameMk id="3" creationId="{B7FDF9C2-5D3E-4B0B-9465-D821290F72DA}"/>
          </ac:graphicFrameMkLst>
        </pc:graphicFrameChg>
        <pc:graphicFrameChg chg="add del">
          <ac:chgData name="Chris Rogers" userId="4ca1d2f4-f620-47ad-8cf3-7531db9ac1f0" providerId="ADAL" clId="{5708E6CE-DB47-4E73-A469-59D287ED64C7}" dt="2019-05-30T00:13:23.532" v="54"/>
          <ac:graphicFrameMkLst>
            <pc:docMk/>
            <pc:sldMk cId="1144730075" sldId="271"/>
            <ac:graphicFrameMk id="4" creationId="{9BBC9558-56CA-4234-856C-7A61E2BC0A72}"/>
          </ac:graphicFrameMkLst>
        </pc:graphicFrameChg>
        <pc:graphicFrameChg chg="add del">
          <ac:chgData name="Chris Rogers" userId="4ca1d2f4-f620-47ad-8cf3-7531db9ac1f0" providerId="ADAL" clId="{5708E6CE-DB47-4E73-A469-59D287ED64C7}" dt="2019-05-30T00:13:29.537" v="56"/>
          <ac:graphicFrameMkLst>
            <pc:docMk/>
            <pc:sldMk cId="1144730075" sldId="271"/>
            <ac:graphicFrameMk id="5" creationId="{EB7609C1-A190-4090-B81E-A556FCC053FD}"/>
          </ac:graphicFrameMkLst>
        </pc:graphicFrameChg>
        <pc:graphicFrameChg chg="add del">
          <ac:chgData name="Chris Rogers" userId="4ca1d2f4-f620-47ad-8cf3-7531db9ac1f0" providerId="ADAL" clId="{5708E6CE-DB47-4E73-A469-59D287ED64C7}" dt="2019-05-30T00:13:54.859" v="58"/>
          <ac:graphicFrameMkLst>
            <pc:docMk/>
            <pc:sldMk cId="1144730075" sldId="271"/>
            <ac:graphicFrameMk id="6" creationId="{853D611A-B4F6-42E4-AF51-487C71BFDDCC}"/>
          </ac:graphicFrameMkLst>
        </pc:graphicFrameChg>
        <pc:graphicFrameChg chg="add mod">
          <ac:chgData name="Chris Rogers" userId="4ca1d2f4-f620-47ad-8cf3-7531db9ac1f0" providerId="ADAL" clId="{5708E6CE-DB47-4E73-A469-59D287ED64C7}" dt="2019-05-30T19:56:25.961" v="604"/>
          <ac:graphicFrameMkLst>
            <pc:docMk/>
            <pc:sldMk cId="1144730075" sldId="271"/>
            <ac:graphicFrameMk id="7" creationId="{52BFB97B-8795-41C9-9C74-B8B4426EBB40}"/>
          </ac:graphicFrameMkLst>
        </pc:graphicFrameChg>
      </pc:sldChg>
      <pc:sldChg chg="modSp">
        <pc:chgData name="Chris Rogers" userId="4ca1d2f4-f620-47ad-8cf3-7531db9ac1f0" providerId="ADAL" clId="{5708E6CE-DB47-4E73-A469-59D287ED64C7}" dt="2019-05-30T19:08:40.192" v="555" actId="20577"/>
        <pc:sldMkLst>
          <pc:docMk/>
          <pc:sldMk cId="1445487332" sldId="272"/>
        </pc:sldMkLst>
        <pc:spChg chg="mod">
          <ac:chgData name="Chris Rogers" userId="4ca1d2f4-f620-47ad-8cf3-7531db9ac1f0" providerId="ADAL" clId="{5708E6CE-DB47-4E73-A469-59D287ED64C7}" dt="2019-05-30T19:02:21.149" v="484" actId="20577"/>
          <ac:spMkLst>
            <pc:docMk/>
            <pc:sldMk cId="1445487332" sldId="272"/>
            <ac:spMk id="2" creationId="{F5ECD356-16EB-4AC2-868A-F1D490AC0D78}"/>
          </ac:spMkLst>
        </pc:spChg>
        <pc:spChg chg="mod">
          <ac:chgData name="Chris Rogers" userId="4ca1d2f4-f620-47ad-8cf3-7531db9ac1f0" providerId="ADAL" clId="{5708E6CE-DB47-4E73-A469-59D287ED64C7}" dt="2019-05-30T19:08:40.192" v="555" actId="20577"/>
          <ac:spMkLst>
            <pc:docMk/>
            <pc:sldMk cId="1445487332" sldId="272"/>
            <ac:spMk id="3" creationId="{63FD51EB-AD4D-4E88-BA42-9EB9ED3A9EA1}"/>
          </ac:spMkLst>
        </pc:spChg>
      </pc:sldChg>
      <pc:sldChg chg="modSp">
        <pc:chgData name="Chris Rogers" userId="4ca1d2f4-f620-47ad-8cf3-7531db9ac1f0" providerId="ADAL" clId="{5708E6CE-DB47-4E73-A469-59D287ED64C7}" dt="2019-05-31T00:02:55.664" v="1364" actId="115"/>
        <pc:sldMkLst>
          <pc:docMk/>
          <pc:sldMk cId="425923545" sldId="285"/>
        </pc:sldMkLst>
        <pc:spChg chg="mod">
          <ac:chgData name="Chris Rogers" userId="4ca1d2f4-f620-47ad-8cf3-7531db9ac1f0" providerId="ADAL" clId="{5708E6CE-DB47-4E73-A469-59D287ED64C7}" dt="2019-05-31T00:02:55.664" v="1364" actId="115"/>
          <ac:spMkLst>
            <pc:docMk/>
            <pc:sldMk cId="425923545" sldId="285"/>
            <ac:spMk id="3" creationId="{1DCA8713-469F-48C1-83D0-ECE5AF4A9120}"/>
          </ac:spMkLst>
        </pc:spChg>
      </pc:sldChg>
      <pc:sldChg chg="addSp delSp modSp">
        <pc:chgData name="Chris Rogers" userId="4ca1d2f4-f620-47ad-8cf3-7531db9ac1f0" providerId="ADAL" clId="{5708E6CE-DB47-4E73-A469-59D287ED64C7}" dt="2019-05-31T01:06:32.237" v="2556" actId="20577"/>
        <pc:sldMkLst>
          <pc:docMk/>
          <pc:sldMk cId="2635505918" sldId="297"/>
        </pc:sldMkLst>
        <pc:spChg chg="mod">
          <ac:chgData name="Chris Rogers" userId="4ca1d2f4-f620-47ad-8cf3-7531db9ac1f0" providerId="ADAL" clId="{5708E6CE-DB47-4E73-A469-59D287ED64C7}" dt="2019-05-31T01:06:32.237" v="2556" actId="20577"/>
          <ac:spMkLst>
            <pc:docMk/>
            <pc:sldMk cId="2635505918" sldId="297"/>
            <ac:spMk id="3" creationId="{9AD26736-39FF-479C-A5C0-EF72BA740503}"/>
          </ac:spMkLst>
        </pc:spChg>
        <pc:picChg chg="add del">
          <ac:chgData name="Chris Rogers" userId="4ca1d2f4-f620-47ad-8cf3-7531db9ac1f0" providerId="ADAL" clId="{5708E6CE-DB47-4E73-A469-59D287ED64C7}" dt="2019-05-31T00:09:27.035" v="1582"/>
          <ac:picMkLst>
            <pc:docMk/>
            <pc:sldMk cId="2635505918" sldId="297"/>
            <ac:picMk id="4" creationId="{22BA566E-6179-48AC-AA92-8B95751DADC9}"/>
          </ac:picMkLst>
        </pc:picChg>
      </pc:sldChg>
      <pc:sldChg chg="modSp">
        <pc:chgData name="Chris Rogers" userId="4ca1d2f4-f620-47ad-8cf3-7531db9ac1f0" providerId="ADAL" clId="{5708E6CE-DB47-4E73-A469-59D287ED64C7}" dt="2019-05-31T00:25:00.331" v="1811" actId="207"/>
        <pc:sldMkLst>
          <pc:docMk/>
          <pc:sldMk cId="4024404174" sldId="301"/>
        </pc:sldMkLst>
        <pc:spChg chg="mod">
          <ac:chgData name="Chris Rogers" userId="4ca1d2f4-f620-47ad-8cf3-7531db9ac1f0" providerId="ADAL" clId="{5708E6CE-DB47-4E73-A469-59D287ED64C7}" dt="2019-05-31T00:25:00.331" v="1811" actId="207"/>
          <ac:spMkLst>
            <pc:docMk/>
            <pc:sldMk cId="4024404174" sldId="301"/>
            <ac:spMk id="3" creationId="{88A9C77E-0ECF-4150-83BA-F15020DE6030}"/>
          </ac:spMkLst>
        </pc:spChg>
      </pc:sldChg>
      <pc:sldChg chg="modSp">
        <pc:chgData name="Chris Rogers" userId="4ca1d2f4-f620-47ad-8cf3-7531db9ac1f0" providerId="ADAL" clId="{5708E6CE-DB47-4E73-A469-59D287ED64C7}" dt="2019-05-31T00:31:33.491" v="1957" actId="114"/>
        <pc:sldMkLst>
          <pc:docMk/>
          <pc:sldMk cId="577913387" sldId="302"/>
        </pc:sldMkLst>
        <pc:spChg chg="mod">
          <ac:chgData name="Chris Rogers" userId="4ca1d2f4-f620-47ad-8cf3-7531db9ac1f0" providerId="ADAL" clId="{5708E6CE-DB47-4E73-A469-59D287ED64C7}" dt="2019-05-31T00:28:48.841" v="1907" actId="20577"/>
          <ac:spMkLst>
            <pc:docMk/>
            <pc:sldMk cId="577913387" sldId="302"/>
            <ac:spMk id="2" creationId="{604F06D4-6226-4525-BB60-80402E866DB3}"/>
          </ac:spMkLst>
        </pc:spChg>
        <pc:spChg chg="mod">
          <ac:chgData name="Chris Rogers" userId="4ca1d2f4-f620-47ad-8cf3-7531db9ac1f0" providerId="ADAL" clId="{5708E6CE-DB47-4E73-A469-59D287ED64C7}" dt="2019-05-31T00:31:33.491" v="1957" actId="114"/>
          <ac:spMkLst>
            <pc:docMk/>
            <pc:sldMk cId="577913387" sldId="302"/>
            <ac:spMk id="3" creationId="{5E2C8349-F2EA-4131-B5C3-2331E0DF44FA}"/>
          </ac:spMkLst>
        </pc:spChg>
      </pc:sldChg>
      <pc:sldChg chg="addSp delSp">
        <pc:chgData name="Chris Rogers" userId="4ca1d2f4-f620-47ad-8cf3-7531db9ac1f0" providerId="ADAL" clId="{5708E6CE-DB47-4E73-A469-59D287ED64C7}" dt="2019-05-31T00:32:15.024" v="1958"/>
        <pc:sldMkLst>
          <pc:docMk/>
          <pc:sldMk cId="3349239823" sldId="303"/>
        </pc:sldMkLst>
        <pc:spChg chg="del">
          <ac:chgData name="Chris Rogers" userId="4ca1d2f4-f620-47ad-8cf3-7531db9ac1f0" providerId="ADAL" clId="{5708E6CE-DB47-4E73-A469-59D287ED64C7}" dt="2019-05-31T00:32:15.024" v="1958"/>
          <ac:spMkLst>
            <pc:docMk/>
            <pc:sldMk cId="3349239823" sldId="303"/>
            <ac:spMk id="3" creationId="{A4B62E95-B47C-4C27-8DDA-106FC3D18D36}"/>
          </ac:spMkLst>
        </pc:spChg>
        <pc:spChg chg="add">
          <ac:chgData name="Chris Rogers" userId="4ca1d2f4-f620-47ad-8cf3-7531db9ac1f0" providerId="ADAL" clId="{5708E6CE-DB47-4E73-A469-59D287ED64C7}" dt="2019-05-31T00:32:15.024" v="1958"/>
          <ac:spMkLst>
            <pc:docMk/>
            <pc:sldMk cId="3349239823" sldId="303"/>
            <ac:spMk id="4" creationId="{447C28A9-96B9-471D-9F9F-00993F13AB59}"/>
          </ac:spMkLst>
        </pc:spChg>
      </pc:sldChg>
      <pc:sldChg chg="addSp delSp modSp">
        <pc:chgData name="Chris Rogers" userId="4ca1d2f4-f620-47ad-8cf3-7531db9ac1f0" providerId="ADAL" clId="{5708E6CE-DB47-4E73-A469-59D287ED64C7}" dt="2019-05-31T00:33:48.048" v="1976" actId="478"/>
        <pc:sldMkLst>
          <pc:docMk/>
          <pc:sldMk cId="2159317040" sldId="304"/>
        </pc:sldMkLst>
        <pc:spChg chg="mod">
          <ac:chgData name="Chris Rogers" userId="4ca1d2f4-f620-47ad-8cf3-7531db9ac1f0" providerId="ADAL" clId="{5708E6CE-DB47-4E73-A469-59D287ED64C7}" dt="2019-05-31T00:33:44.399" v="1975" actId="1076"/>
          <ac:spMkLst>
            <pc:docMk/>
            <pc:sldMk cId="2159317040" sldId="304"/>
            <ac:spMk id="2" creationId="{D3DF0A21-225A-43E0-AE8E-DA8236CAF7BE}"/>
          </ac:spMkLst>
        </pc:spChg>
        <pc:spChg chg="del mod">
          <ac:chgData name="Chris Rogers" userId="4ca1d2f4-f620-47ad-8cf3-7531db9ac1f0" providerId="ADAL" clId="{5708E6CE-DB47-4E73-A469-59D287ED64C7}" dt="2019-05-31T00:33:48.048" v="1976" actId="478"/>
          <ac:spMkLst>
            <pc:docMk/>
            <pc:sldMk cId="2159317040" sldId="304"/>
            <ac:spMk id="3" creationId="{DB6C399E-F816-40B7-B759-6D4B352E6C8E}"/>
          </ac:spMkLst>
        </pc:spChg>
        <pc:spChg chg="add mod">
          <ac:chgData name="Chris Rogers" userId="4ca1d2f4-f620-47ad-8cf3-7531db9ac1f0" providerId="ADAL" clId="{5708E6CE-DB47-4E73-A469-59D287ED64C7}" dt="2019-05-31T00:33:41.691" v="1974" actId="27636"/>
          <ac:spMkLst>
            <pc:docMk/>
            <pc:sldMk cId="2159317040" sldId="304"/>
            <ac:spMk id="4" creationId="{CFDAE235-93E9-48B5-A52E-239225F9A2C0}"/>
          </ac:spMkLst>
        </pc:spChg>
      </pc:sldChg>
      <pc:sldChg chg="addSp delSp modSp">
        <pc:chgData name="Chris Rogers" userId="4ca1d2f4-f620-47ad-8cf3-7531db9ac1f0" providerId="ADAL" clId="{5708E6CE-DB47-4E73-A469-59D287ED64C7}" dt="2019-05-31T00:36:06.079" v="2031" actId="313"/>
        <pc:sldMkLst>
          <pc:docMk/>
          <pc:sldMk cId="164808233" sldId="305"/>
        </pc:sldMkLst>
        <pc:spChg chg="mod">
          <ac:chgData name="Chris Rogers" userId="4ca1d2f4-f620-47ad-8cf3-7531db9ac1f0" providerId="ADAL" clId="{5708E6CE-DB47-4E73-A469-59D287ED64C7}" dt="2019-05-31T00:36:06.079" v="2031" actId="313"/>
          <ac:spMkLst>
            <pc:docMk/>
            <pc:sldMk cId="164808233" sldId="305"/>
            <ac:spMk id="2" creationId="{C43B8E23-172E-4DD6-8273-7CF39410B0B4}"/>
          </ac:spMkLst>
        </pc:spChg>
        <pc:spChg chg="del">
          <ac:chgData name="Chris Rogers" userId="4ca1d2f4-f620-47ad-8cf3-7531db9ac1f0" providerId="ADAL" clId="{5708E6CE-DB47-4E73-A469-59D287ED64C7}" dt="2019-05-31T00:34:26.151" v="1977"/>
          <ac:spMkLst>
            <pc:docMk/>
            <pc:sldMk cId="164808233" sldId="305"/>
            <ac:spMk id="3" creationId="{81DEC2C2-BF1E-4393-909D-9BE5AF3BE21C}"/>
          </ac:spMkLst>
        </pc:spChg>
        <pc:spChg chg="add mod">
          <ac:chgData name="Chris Rogers" userId="4ca1d2f4-f620-47ad-8cf3-7531db9ac1f0" providerId="ADAL" clId="{5708E6CE-DB47-4E73-A469-59D287ED64C7}" dt="2019-05-31T00:35:45.039" v="2021" actId="313"/>
          <ac:spMkLst>
            <pc:docMk/>
            <pc:sldMk cId="164808233" sldId="305"/>
            <ac:spMk id="4" creationId="{A605099D-52F2-413A-ACAD-644FBEA2B6BC}"/>
          </ac:spMkLst>
        </pc:spChg>
      </pc:sldChg>
      <pc:sldChg chg="del">
        <pc:chgData name="Chris Rogers" userId="4ca1d2f4-f620-47ad-8cf3-7531db9ac1f0" providerId="ADAL" clId="{5708E6CE-DB47-4E73-A469-59D287ED64C7}" dt="2019-05-31T00:36:13.333" v="2032" actId="2696"/>
        <pc:sldMkLst>
          <pc:docMk/>
          <pc:sldMk cId="2938179453" sldId="306"/>
        </pc:sldMkLst>
      </pc:sldChg>
      <pc:sldChg chg="addSp delSp modSp">
        <pc:chgData name="Chris Rogers" userId="4ca1d2f4-f620-47ad-8cf3-7531db9ac1f0" providerId="ADAL" clId="{5708E6CE-DB47-4E73-A469-59D287ED64C7}" dt="2019-05-31T01:13:26.702" v="2560" actId="20577"/>
        <pc:sldMkLst>
          <pc:docMk/>
          <pc:sldMk cId="1128947110" sldId="307"/>
        </pc:sldMkLst>
        <pc:spChg chg="mod">
          <ac:chgData name="Chris Rogers" userId="4ca1d2f4-f620-47ad-8cf3-7531db9ac1f0" providerId="ADAL" clId="{5708E6CE-DB47-4E73-A469-59D287ED64C7}" dt="2019-05-31T00:38:14.514" v="2083" actId="313"/>
          <ac:spMkLst>
            <pc:docMk/>
            <pc:sldMk cId="1128947110" sldId="307"/>
            <ac:spMk id="2" creationId="{C049C7E8-04D9-4C6A-A884-E821A795B8AD}"/>
          </ac:spMkLst>
        </pc:spChg>
        <pc:spChg chg="mod">
          <ac:chgData name="Chris Rogers" userId="4ca1d2f4-f620-47ad-8cf3-7531db9ac1f0" providerId="ADAL" clId="{5708E6CE-DB47-4E73-A469-59D287ED64C7}" dt="2019-05-31T01:13:26.702" v="2560" actId="20577"/>
          <ac:spMkLst>
            <pc:docMk/>
            <pc:sldMk cId="1128947110" sldId="307"/>
            <ac:spMk id="3" creationId="{C67591FA-BF40-4940-AA62-7390F94C712C}"/>
          </ac:spMkLst>
        </pc:spChg>
        <pc:spChg chg="add del">
          <ac:chgData name="Chris Rogers" userId="4ca1d2f4-f620-47ad-8cf3-7531db9ac1f0" providerId="ADAL" clId="{5708E6CE-DB47-4E73-A469-59D287ED64C7}" dt="2019-05-31T00:37:05.343" v="2034"/>
          <ac:spMkLst>
            <pc:docMk/>
            <pc:sldMk cId="1128947110" sldId="307"/>
            <ac:spMk id="4" creationId="{0B83A376-9825-4506-9F3D-660614353F00}"/>
          </ac:spMkLst>
        </pc:spChg>
        <pc:spChg chg="add del">
          <ac:chgData name="Chris Rogers" userId="4ca1d2f4-f620-47ad-8cf3-7531db9ac1f0" providerId="ADAL" clId="{5708E6CE-DB47-4E73-A469-59D287ED64C7}" dt="2019-05-31T00:37:09.084" v="2036"/>
          <ac:spMkLst>
            <pc:docMk/>
            <pc:sldMk cId="1128947110" sldId="307"/>
            <ac:spMk id="5" creationId="{BAE46FAF-FB5B-4B70-8528-2EB89A385A14}"/>
          </ac:spMkLst>
        </pc:spChg>
      </pc:sldChg>
      <pc:sldChg chg="modSp del">
        <pc:chgData name="Chris Rogers" userId="4ca1d2f4-f620-47ad-8cf3-7531db9ac1f0" providerId="ADAL" clId="{5708E6CE-DB47-4E73-A469-59D287ED64C7}" dt="2019-05-31T00:39:38.911" v="2089" actId="2696"/>
        <pc:sldMkLst>
          <pc:docMk/>
          <pc:sldMk cId="3018197786" sldId="308"/>
        </pc:sldMkLst>
        <pc:spChg chg="mod">
          <ac:chgData name="Chris Rogers" userId="4ca1d2f4-f620-47ad-8cf3-7531db9ac1f0" providerId="ADAL" clId="{5708E6CE-DB47-4E73-A469-59D287ED64C7}" dt="2019-05-31T00:39:15.124" v="2088" actId="27636"/>
          <ac:spMkLst>
            <pc:docMk/>
            <pc:sldMk cId="3018197786" sldId="308"/>
            <ac:spMk id="3" creationId="{85FC9E9C-81EA-4242-BB18-3C53AB503418}"/>
          </ac:spMkLst>
        </pc:spChg>
      </pc:sldChg>
      <pc:sldChg chg="addSp modSp add ord">
        <pc:chgData name="Chris Rogers" userId="4ca1d2f4-f620-47ad-8cf3-7531db9ac1f0" providerId="ADAL" clId="{5708E6CE-DB47-4E73-A469-59D287ED64C7}" dt="2019-05-31T01:09:02.966" v="2559" actId="20577"/>
        <pc:sldMkLst>
          <pc:docMk/>
          <pc:sldMk cId="3653345922" sldId="309"/>
        </pc:sldMkLst>
        <pc:spChg chg="mod">
          <ac:chgData name="Chris Rogers" userId="4ca1d2f4-f620-47ad-8cf3-7531db9ac1f0" providerId="ADAL" clId="{5708E6CE-DB47-4E73-A469-59D287ED64C7}" dt="2019-05-30T20:17:24.658" v="1005" actId="313"/>
          <ac:spMkLst>
            <pc:docMk/>
            <pc:sldMk cId="3653345922" sldId="309"/>
            <ac:spMk id="2" creationId="{84D584A4-E7AE-4596-99C7-DEA60022CCBA}"/>
          </ac:spMkLst>
        </pc:spChg>
        <pc:spChg chg="mod">
          <ac:chgData name="Chris Rogers" userId="4ca1d2f4-f620-47ad-8cf3-7531db9ac1f0" providerId="ADAL" clId="{5708E6CE-DB47-4E73-A469-59D287ED64C7}" dt="2019-05-31T01:09:02.966" v="2559" actId="20577"/>
          <ac:spMkLst>
            <pc:docMk/>
            <pc:sldMk cId="3653345922" sldId="309"/>
            <ac:spMk id="3" creationId="{1B6EEF3F-D51A-41F3-9E55-5FB92AE00434}"/>
          </ac:spMkLst>
        </pc:spChg>
        <pc:spChg chg="add mod">
          <ac:chgData name="Chris Rogers" userId="4ca1d2f4-f620-47ad-8cf3-7531db9ac1f0" providerId="ADAL" clId="{5708E6CE-DB47-4E73-A469-59D287ED64C7}" dt="2019-05-31T00:05:28.075" v="1371" actId="14100"/>
          <ac:spMkLst>
            <pc:docMk/>
            <pc:sldMk cId="3653345922" sldId="309"/>
            <ac:spMk id="4" creationId="{164649B2-F14B-41C2-ADB5-3DA317A790B2}"/>
          </ac:spMkLst>
        </pc:spChg>
        <pc:spChg chg="add mod">
          <ac:chgData name="Chris Rogers" userId="4ca1d2f4-f620-47ad-8cf3-7531db9ac1f0" providerId="ADAL" clId="{5708E6CE-DB47-4E73-A469-59D287ED64C7}" dt="2019-05-31T00:07:24.852" v="1555" actId="20577"/>
          <ac:spMkLst>
            <pc:docMk/>
            <pc:sldMk cId="3653345922" sldId="309"/>
            <ac:spMk id="5" creationId="{456574C3-4044-4055-96FF-813177F429B7}"/>
          </ac:spMkLst>
        </pc:spChg>
      </pc:sldChg>
      <pc:sldChg chg="modSp add">
        <pc:chgData name="Chris Rogers" userId="4ca1d2f4-f620-47ad-8cf3-7531db9ac1f0" providerId="ADAL" clId="{5708E6CE-DB47-4E73-A469-59D287ED64C7}" dt="2019-05-30T23:38:06.845" v="1350" actId="20577"/>
        <pc:sldMkLst>
          <pc:docMk/>
          <pc:sldMk cId="1435192026" sldId="310"/>
        </pc:sldMkLst>
        <pc:spChg chg="mod">
          <ac:chgData name="Chris Rogers" userId="4ca1d2f4-f620-47ad-8cf3-7531db9ac1f0" providerId="ADAL" clId="{5708E6CE-DB47-4E73-A469-59D287ED64C7}" dt="2019-05-30T19:02:16.713" v="481" actId="20577"/>
          <ac:spMkLst>
            <pc:docMk/>
            <pc:sldMk cId="1435192026" sldId="310"/>
            <ac:spMk id="2" creationId="{A6FF56AA-0613-404E-9A37-41E960E962AD}"/>
          </ac:spMkLst>
        </pc:spChg>
        <pc:spChg chg="mod">
          <ac:chgData name="Chris Rogers" userId="4ca1d2f4-f620-47ad-8cf3-7531db9ac1f0" providerId="ADAL" clId="{5708E6CE-DB47-4E73-A469-59D287ED64C7}" dt="2019-05-30T23:38:06.845" v="1350" actId="20577"/>
          <ac:spMkLst>
            <pc:docMk/>
            <pc:sldMk cId="1435192026" sldId="310"/>
            <ac:spMk id="3" creationId="{6AE89192-0A42-41A5-8E0C-0C42BF38168D}"/>
          </ac:spMkLst>
        </pc:spChg>
      </pc:sldChg>
      <pc:sldChg chg="modSp add del">
        <pc:chgData name="Chris Rogers" userId="4ca1d2f4-f620-47ad-8cf3-7531db9ac1f0" providerId="ADAL" clId="{5708E6CE-DB47-4E73-A469-59D287ED64C7}" dt="2019-05-30T00:10:18.686" v="42" actId="2696"/>
        <pc:sldMkLst>
          <pc:docMk/>
          <pc:sldMk cId="3404239867" sldId="310"/>
        </pc:sldMkLst>
        <pc:spChg chg="mod">
          <ac:chgData name="Chris Rogers" userId="4ca1d2f4-f620-47ad-8cf3-7531db9ac1f0" providerId="ADAL" clId="{5708E6CE-DB47-4E73-A469-59D287ED64C7}" dt="2019-05-30T00:10:18.090" v="41"/>
          <ac:spMkLst>
            <pc:docMk/>
            <pc:sldMk cId="3404239867" sldId="310"/>
            <ac:spMk id="2" creationId="{FE8D8431-312E-43ED-877C-2AE13ECBA779}"/>
          </ac:spMkLst>
        </pc:spChg>
      </pc:sldChg>
      <pc:sldChg chg="modSp add">
        <pc:chgData name="Chris Rogers" userId="4ca1d2f4-f620-47ad-8cf3-7531db9ac1f0" providerId="ADAL" clId="{5708E6CE-DB47-4E73-A469-59D287ED64C7}" dt="2019-05-31T01:08:14.604" v="2558" actId="20577"/>
        <pc:sldMkLst>
          <pc:docMk/>
          <pc:sldMk cId="3633350927" sldId="311"/>
        </pc:sldMkLst>
        <pc:spChg chg="mod">
          <ac:chgData name="Chris Rogers" userId="4ca1d2f4-f620-47ad-8cf3-7531db9ac1f0" providerId="ADAL" clId="{5708E6CE-DB47-4E73-A469-59D287ED64C7}" dt="2019-05-31T00:11:34.079" v="1631" actId="313"/>
          <ac:spMkLst>
            <pc:docMk/>
            <pc:sldMk cId="3633350927" sldId="311"/>
            <ac:spMk id="2" creationId="{C3FD9B82-757A-4749-AB10-41B731BC418A}"/>
          </ac:spMkLst>
        </pc:spChg>
        <pc:spChg chg="mod">
          <ac:chgData name="Chris Rogers" userId="4ca1d2f4-f620-47ad-8cf3-7531db9ac1f0" providerId="ADAL" clId="{5708E6CE-DB47-4E73-A469-59D287ED64C7}" dt="2019-05-31T01:08:14.604" v="2558" actId="20577"/>
          <ac:spMkLst>
            <pc:docMk/>
            <pc:sldMk cId="3633350927" sldId="311"/>
            <ac:spMk id="3" creationId="{AE052CF3-61FA-45EF-92CD-63FD4D26021C}"/>
          </ac:spMkLst>
        </pc:spChg>
      </pc:sldChg>
      <pc:sldChg chg="addSp delSp modSp add del">
        <pc:chgData name="Chris Rogers" userId="4ca1d2f4-f620-47ad-8cf3-7531db9ac1f0" providerId="ADAL" clId="{5708E6CE-DB47-4E73-A469-59D287ED64C7}" dt="2019-05-31T00:11:39.040" v="1632" actId="2696"/>
        <pc:sldMkLst>
          <pc:docMk/>
          <pc:sldMk cId="4086342067" sldId="312"/>
        </pc:sldMkLst>
        <pc:spChg chg="del mod">
          <ac:chgData name="Chris Rogers" userId="4ca1d2f4-f620-47ad-8cf3-7531db9ac1f0" providerId="ADAL" clId="{5708E6CE-DB47-4E73-A469-59D287ED64C7}" dt="2019-05-31T00:09:58.631" v="1588" actId="478"/>
          <ac:spMkLst>
            <pc:docMk/>
            <pc:sldMk cId="4086342067" sldId="312"/>
            <ac:spMk id="2" creationId="{EE2D82C4-03C3-44F9-B313-C54F55E28569}"/>
          </ac:spMkLst>
        </pc:spChg>
        <pc:spChg chg="del mod">
          <ac:chgData name="Chris Rogers" userId="4ca1d2f4-f620-47ad-8cf3-7531db9ac1f0" providerId="ADAL" clId="{5708E6CE-DB47-4E73-A469-59D287ED64C7}" dt="2019-05-31T00:09:58.631" v="1588" actId="478"/>
          <ac:spMkLst>
            <pc:docMk/>
            <pc:sldMk cId="4086342067" sldId="312"/>
            <ac:spMk id="3" creationId="{DDAA25EF-1950-45B8-B4C8-1A13529CF85D}"/>
          </ac:spMkLst>
        </pc:spChg>
        <pc:picChg chg="add del mod">
          <ac:chgData name="Chris Rogers" userId="4ca1d2f4-f620-47ad-8cf3-7531db9ac1f0" providerId="ADAL" clId="{5708E6CE-DB47-4E73-A469-59D287ED64C7}" dt="2019-05-31T00:09:58.631" v="1588" actId="478"/>
          <ac:picMkLst>
            <pc:docMk/>
            <pc:sldMk cId="4086342067" sldId="312"/>
            <ac:picMk id="4" creationId="{7D3AFA6E-D4D3-4480-9D79-EB4B399C77F0}"/>
          </ac:picMkLst>
        </pc:picChg>
        <pc:picChg chg="add del">
          <ac:chgData name="Chris Rogers" userId="4ca1d2f4-f620-47ad-8cf3-7531db9ac1f0" providerId="ADAL" clId="{5708E6CE-DB47-4E73-A469-59D287ED64C7}" dt="2019-05-31T00:10:09.883" v="1590"/>
          <ac:picMkLst>
            <pc:docMk/>
            <pc:sldMk cId="4086342067" sldId="312"/>
            <ac:picMk id="5" creationId="{BF04B0CA-5CA8-4EB2-9109-243742D53CE0}"/>
          </ac:picMkLst>
        </pc:picChg>
      </pc:sldChg>
      <pc:sldChg chg="addSp delSp modSp add">
        <pc:chgData name="Chris Rogers" userId="4ca1d2f4-f620-47ad-8cf3-7531db9ac1f0" providerId="ADAL" clId="{5708E6CE-DB47-4E73-A469-59D287ED64C7}" dt="2019-05-31T01:05:25.315" v="2551" actId="313"/>
        <pc:sldMkLst>
          <pc:docMk/>
          <pc:sldMk cId="314635355" sldId="313"/>
        </pc:sldMkLst>
        <pc:spChg chg="mod">
          <ac:chgData name="Chris Rogers" userId="4ca1d2f4-f620-47ad-8cf3-7531db9ac1f0" providerId="ADAL" clId="{5708E6CE-DB47-4E73-A469-59D287ED64C7}" dt="2019-05-31T01:05:25.315" v="2551" actId="313"/>
          <ac:spMkLst>
            <pc:docMk/>
            <pc:sldMk cId="314635355" sldId="313"/>
            <ac:spMk id="2" creationId="{D886D4A9-1308-47E9-BE50-4F808BAC27C5}"/>
          </ac:spMkLst>
        </pc:spChg>
        <pc:spChg chg="mod">
          <ac:chgData name="Chris Rogers" userId="4ca1d2f4-f620-47ad-8cf3-7531db9ac1f0" providerId="ADAL" clId="{5708E6CE-DB47-4E73-A469-59D287ED64C7}" dt="2019-05-31T00:15:38.475" v="1689" actId="14100"/>
          <ac:spMkLst>
            <pc:docMk/>
            <pc:sldMk cId="314635355" sldId="313"/>
            <ac:spMk id="3" creationId="{ECAAB9F6-8269-4FF4-B825-A683CA7620F8}"/>
          </ac:spMkLst>
        </pc:spChg>
        <pc:spChg chg="add del mod">
          <ac:chgData name="Chris Rogers" userId="4ca1d2f4-f620-47ad-8cf3-7531db9ac1f0" providerId="ADAL" clId="{5708E6CE-DB47-4E73-A469-59D287ED64C7}" dt="2019-05-31T00:18:04.635" v="1709" actId="20577"/>
          <ac:spMkLst>
            <pc:docMk/>
            <pc:sldMk cId="314635355" sldId="313"/>
            <ac:spMk id="5" creationId="{8628CEE3-18A5-41E5-A7A0-DD3AB8896E86}"/>
          </ac:spMkLst>
        </pc:spChg>
        <pc:spChg chg="add del mod">
          <ac:chgData name="Chris Rogers" userId="4ca1d2f4-f620-47ad-8cf3-7531db9ac1f0" providerId="ADAL" clId="{5708E6CE-DB47-4E73-A469-59D287ED64C7}" dt="2019-05-31T00:16:34.689" v="1698"/>
          <ac:spMkLst>
            <pc:docMk/>
            <pc:sldMk cId="314635355" sldId="313"/>
            <ac:spMk id="6" creationId="{B84CBDB6-3BA2-4244-83A1-A9BBF312AF20}"/>
          </ac:spMkLst>
        </pc:spChg>
        <pc:spChg chg="add del">
          <ac:chgData name="Chris Rogers" userId="4ca1d2f4-f620-47ad-8cf3-7531db9ac1f0" providerId="ADAL" clId="{5708E6CE-DB47-4E73-A469-59D287ED64C7}" dt="2019-05-31T00:16:32.685" v="1696"/>
          <ac:spMkLst>
            <pc:docMk/>
            <pc:sldMk cId="314635355" sldId="313"/>
            <ac:spMk id="7" creationId="{75F8FFFF-8E26-49CD-8453-73853F80E36D}"/>
          </ac:spMkLst>
        </pc:spChg>
        <pc:picChg chg="add del">
          <ac:chgData name="Chris Rogers" userId="4ca1d2f4-f620-47ad-8cf3-7531db9ac1f0" providerId="ADAL" clId="{5708E6CE-DB47-4E73-A469-59D287ED64C7}" dt="2019-05-31T00:12:58.333" v="1635"/>
          <ac:picMkLst>
            <pc:docMk/>
            <pc:sldMk cId="314635355" sldId="313"/>
            <ac:picMk id="4" creationId="{FC7241E9-6C50-4738-88A9-0EFB6BB7C1B3}"/>
          </ac:picMkLst>
        </pc:picChg>
      </pc:sldChg>
      <pc:sldChg chg="modSp add">
        <pc:chgData name="Chris Rogers" userId="4ca1d2f4-f620-47ad-8cf3-7531db9ac1f0" providerId="ADAL" clId="{5708E6CE-DB47-4E73-A469-59D287ED64C7}" dt="2019-05-31T00:28:06.973" v="1885" actId="207"/>
        <pc:sldMkLst>
          <pc:docMk/>
          <pc:sldMk cId="711181387" sldId="314"/>
        </pc:sldMkLst>
        <pc:spChg chg="mod">
          <ac:chgData name="Chris Rogers" userId="4ca1d2f4-f620-47ad-8cf3-7531db9ac1f0" providerId="ADAL" clId="{5708E6CE-DB47-4E73-A469-59D287ED64C7}" dt="2019-05-31T00:25:39.355" v="1856" actId="313"/>
          <ac:spMkLst>
            <pc:docMk/>
            <pc:sldMk cId="711181387" sldId="314"/>
            <ac:spMk id="2" creationId="{77BC3FD4-7F1D-4718-B4BB-F776783C81AC}"/>
          </ac:spMkLst>
        </pc:spChg>
        <pc:spChg chg="mod">
          <ac:chgData name="Chris Rogers" userId="4ca1d2f4-f620-47ad-8cf3-7531db9ac1f0" providerId="ADAL" clId="{5708E6CE-DB47-4E73-A469-59D287ED64C7}" dt="2019-05-31T00:28:06.973" v="1885" actId="207"/>
          <ac:spMkLst>
            <pc:docMk/>
            <pc:sldMk cId="711181387" sldId="314"/>
            <ac:spMk id="3" creationId="{E9A11359-85D7-4D9D-8F80-6DADB8B2DD53}"/>
          </ac:spMkLst>
        </pc:spChg>
      </pc:sldChg>
      <pc:sldChg chg="modSp add del">
        <pc:chgData name="Chris Rogers" userId="4ca1d2f4-f620-47ad-8cf3-7531db9ac1f0" providerId="ADAL" clId="{5708E6CE-DB47-4E73-A469-59D287ED64C7}" dt="2019-05-31T00:21:27.242" v="1741" actId="2696"/>
        <pc:sldMkLst>
          <pc:docMk/>
          <pc:sldMk cId="2903848737" sldId="314"/>
        </pc:sldMkLst>
        <pc:spChg chg="mod">
          <ac:chgData name="Chris Rogers" userId="4ca1d2f4-f620-47ad-8cf3-7531db9ac1f0" providerId="ADAL" clId="{5708E6CE-DB47-4E73-A469-59D287ED64C7}" dt="2019-05-31T00:21:26.632" v="1740"/>
          <ac:spMkLst>
            <pc:docMk/>
            <pc:sldMk cId="2903848737" sldId="314"/>
            <ac:spMk id="2" creationId="{6AF2A0B6-A02F-4814-96DC-896F2C5A7409}"/>
          </ac:spMkLst>
        </pc:spChg>
      </pc:sldChg>
      <pc:sldChg chg="modSp add del">
        <pc:chgData name="Chris Rogers" userId="4ca1d2f4-f620-47ad-8cf3-7531db9ac1f0" providerId="ADAL" clId="{5708E6CE-DB47-4E73-A469-59D287ED64C7}" dt="2019-05-31T00:32:57.735" v="1960" actId="2696"/>
        <pc:sldMkLst>
          <pc:docMk/>
          <pc:sldMk cId="149349448" sldId="315"/>
        </pc:sldMkLst>
        <pc:spChg chg="mod">
          <ac:chgData name="Chris Rogers" userId="4ca1d2f4-f620-47ad-8cf3-7531db9ac1f0" providerId="ADAL" clId="{5708E6CE-DB47-4E73-A469-59D287ED64C7}" dt="2019-05-31T00:32:56.532" v="1959"/>
          <ac:spMkLst>
            <pc:docMk/>
            <pc:sldMk cId="149349448" sldId="315"/>
            <ac:spMk id="2" creationId="{EA2197D3-B529-49A3-8F7A-E1A78C8DCBF6}"/>
          </ac:spMkLst>
        </pc:spChg>
      </pc:sldChg>
      <pc:sldChg chg="delSp modSp add">
        <pc:chgData name="Chris Rogers" userId="4ca1d2f4-f620-47ad-8cf3-7531db9ac1f0" providerId="ADAL" clId="{5708E6CE-DB47-4E73-A469-59D287ED64C7}" dt="2019-05-31T01:13:52.955" v="2589" actId="1076"/>
        <pc:sldMkLst>
          <pc:docMk/>
          <pc:sldMk cId="1749974173" sldId="315"/>
        </pc:sldMkLst>
        <pc:spChg chg="mod">
          <ac:chgData name="Chris Rogers" userId="4ca1d2f4-f620-47ad-8cf3-7531db9ac1f0" providerId="ADAL" clId="{5708E6CE-DB47-4E73-A469-59D287ED64C7}" dt="2019-05-31T01:13:52.955" v="2589" actId="1076"/>
          <ac:spMkLst>
            <pc:docMk/>
            <pc:sldMk cId="1749974173" sldId="315"/>
            <ac:spMk id="2" creationId="{50705B96-29DE-4BDE-9E63-A438D737AEE2}"/>
          </ac:spMkLst>
        </pc:spChg>
        <pc:spChg chg="del mod">
          <ac:chgData name="Chris Rogers" userId="4ca1d2f4-f620-47ad-8cf3-7531db9ac1f0" providerId="ADAL" clId="{5708E6CE-DB47-4E73-A469-59D287ED64C7}" dt="2019-05-31T01:13:49.405" v="2588" actId="478"/>
          <ac:spMkLst>
            <pc:docMk/>
            <pc:sldMk cId="1749974173" sldId="315"/>
            <ac:spMk id="3" creationId="{93786763-C912-4881-B4C6-59BC3FC7A351}"/>
          </ac:spMkLst>
        </pc:spChg>
      </pc:sldChg>
      <pc:sldChg chg="modSp add del">
        <pc:chgData name="Chris Rogers" userId="4ca1d2f4-f620-47ad-8cf3-7531db9ac1f0" providerId="ADAL" clId="{5708E6CE-DB47-4E73-A469-59D287ED64C7}" dt="2019-05-31T00:39:12.487" v="2085" actId="2696"/>
        <pc:sldMkLst>
          <pc:docMk/>
          <pc:sldMk cId="2726819690" sldId="315"/>
        </pc:sldMkLst>
        <pc:spChg chg="mod">
          <ac:chgData name="Chris Rogers" userId="4ca1d2f4-f620-47ad-8cf3-7531db9ac1f0" providerId="ADAL" clId="{5708E6CE-DB47-4E73-A469-59D287ED64C7}" dt="2019-05-31T00:39:11.083" v="2084"/>
          <ac:spMkLst>
            <pc:docMk/>
            <pc:sldMk cId="2726819690" sldId="315"/>
            <ac:spMk id="2" creationId="{E77FAF6F-65FC-4A6A-99B4-184D34F257D7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D5284-6FAC-44CC-B487-79F07B3C0F3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BE75-495B-47DC-A18B-E0CD8B95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</a:t>
            </a:r>
            <a:r>
              <a:rPr lang="en-US" baseline="0" dirty="0"/>
              <a:t> though many unique orthographies had been developed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FBE75-495B-47DC-A18B-E0CD8B954D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main issues in language description and revitalization is the value of premodern resources and the effect</a:t>
            </a:r>
            <a:r>
              <a:rPr lang="en-US" baseline="0" dirty="0"/>
              <a:t> of standardization as a result of codifying the grammatical system of a language.</a:t>
            </a:r>
          </a:p>
          <a:p>
            <a:pPr lvl="1"/>
            <a:r>
              <a:rPr lang="en-US" dirty="0"/>
              <a:t>How do we interpret/value the analysis of older resources in this context?</a:t>
            </a:r>
          </a:p>
          <a:p>
            <a:pPr lvl="1"/>
            <a:r>
              <a:rPr lang="en-US" dirty="0"/>
              <a:t>Do differences represent a linguistic change or an analytical one? </a:t>
            </a:r>
          </a:p>
          <a:p>
            <a:pPr lvl="1"/>
            <a:r>
              <a:rPr lang="en-US" dirty="0"/>
              <a:t>Do differences represent valid yet unique perspectives on the same grammatical phenomenon, thereby making both necessary for the documentation of a language?</a:t>
            </a:r>
          </a:p>
          <a:p>
            <a:pPr lvl="1"/>
            <a:r>
              <a:rPr lang="en-US" dirty="0"/>
              <a:t>Should differences inform community revitalization efforts, and if so how?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FBE75-495B-47DC-A18B-E0CD8B954D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1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3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36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6664-68C4-4CF6-91E0-504F4626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E6732-A795-4654-B745-A6659FFA7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E42DC-F197-4515-8EB7-21EF2ED2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4736-7A5E-4903-999A-9F65A8F92418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4929B-4D45-4E5B-8A2E-69BDD046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87EE5-62C2-4293-8C22-4B5A4FDB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1EC2-78CA-403C-9A2B-688A7849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1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8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5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86E0-E6E9-4C40-AE29-CA1A809BF64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2277C-3A03-4323-8787-CB724035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8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guageconservation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1DD6-E0C7-4A3A-B777-9F976FA83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i="0" u="none" strike="noStrike" baseline="0" dirty="0">
                <a:latin typeface="+mn-lt"/>
              </a:rPr>
              <a:t>Las causas geográficas y sociales de los patrones lingüísticos en el manuscrito Zeeje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1D50A-A8C2-4740-8203-2CCC4602D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1" i="0" u="none" strike="noStrike" baseline="0" dirty="0">
                <a:latin typeface="+mn-lt"/>
              </a:rPr>
              <a:t>Chris Rogers, Brigham Young University</a:t>
            </a:r>
          </a:p>
          <a:p>
            <a:pPr marR="0" lvl="0" rtl="0"/>
            <a:r>
              <a:rPr lang="en-US" b="1" i="0" u="none" strike="noStrike" baseline="0" dirty="0">
                <a:latin typeface="+mn-lt"/>
              </a:rPr>
              <a:t>ILA</a:t>
            </a:r>
            <a:r>
              <a:rPr lang="en-US" b="1" i="0" u="none" strike="noStrike" dirty="0">
                <a:latin typeface="+mn-lt"/>
              </a:rPr>
              <a:t> - </a:t>
            </a:r>
            <a:r>
              <a:rPr lang="en-US" b="1" i="0" u="none" strike="noStrike" baseline="0" dirty="0">
                <a:latin typeface="+mn-lt"/>
              </a:rPr>
              <a:t>Buenos Aires, 2019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DB909F-CF89-442F-A35B-E0D3A3B6018A}"/>
              </a:ext>
            </a:extLst>
          </p:cNvPr>
          <p:cNvSpPr txBox="1">
            <a:spLocks/>
          </p:cNvSpPr>
          <p:nvPr/>
        </p:nvSpPr>
        <p:spPr>
          <a:xfrm>
            <a:off x="1747669" y="4786312"/>
            <a:ext cx="9001462" cy="1028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/>
              </a:rPr>
              <a:t>El </a:t>
            </a:r>
            <a:r>
              <a:rPr lang="en-US" b="1" dirty="0" err="1">
                <a:effectLst/>
              </a:rPr>
              <a:t>borrador</a:t>
            </a:r>
            <a:r>
              <a:rPr lang="en-US" b="1" dirty="0">
                <a:effectLst/>
              </a:rPr>
              <a:t> del </a:t>
            </a:r>
            <a:r>
              <a:rPr lang="en-US" b="1" dirty="0" err="1">
                <a:effectLst/>
              </a:rPr>
              <a:t>articulo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español</a:t>
            </a:r>
            <a:r>
              <a:rPr lang="en-US" b="1" dirty="0">
                <a:effectLst/>
              </a:rPr>
              <a:t> y la </a:t>
            </a:r>
            <a:r>
              <a:rPr lang="en-US" b="1" dirty="0" err="1">
                <a:effectLst/>
              </a:rPr>
              <a:t>presentación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inglés</a:t>
            </a:r>
            <a:r>
              <a:rPr lang="en-US" b="1" dirty="0">
                <a:effectLst/>
              </a:rPr>
              <a:t> y </a:t>
            </a:r>
            <a:r>
              <a:rPr lang="en-US" b="1" dirty="0" err="1">
                <a:effectLst/>
              </a:rPr>
              <a:t>español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están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disponibles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en</a:t>
            </a:r>
            <a:r>
              <a:rPr lang="en-US" b="1" dirty="0">
                <a:effectLst/>
              </a:rPr>
              <a:t>: </a:t>
            </a:r>
          </a:p>
          <a:p>
            <a:r>
              <a:rPr lang="en-US" b="1" dirty="0">
                <a:effectLst/>
                <a:hlinkClick r:id="rId2"/>
              </a:rPr>
              <a:t>www.languageconservation.org</a:t>
            </a:r>
            <a:r>
              <a:rPr lang="en-US" b="1" dirty="0">
                <a:effectLst/>
              </a:rPr>
              <a:t> Projects &gt; Xinkan</a:t>
            </a:r>
            <a:endParaRPr lang="en-US" dirty="0">
              <a:effectLst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68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4C05-078C-4D7A-BDC8-3506B461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US" b="1" i="0" u="none" strike="noStrike" baseline="0" noProof="0" dirty="0">
                <a:latin typeface="+mn-lt"/>
              </a:rPr>
              <a:t>El manuscrito Zeeje: transcripción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6736-39FF-479C-A5C0-EF72BA740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US" b="1" i="0" u="none" strike="noStrike" baseline="0" noProof="0" dirty="0">
                <a:latin typeface="+mn-lt"/>
              </a:rPr>
              <a:t>Ortografía del manuscrito sigue las practicas del español</a:t>
            </a:r>
            <a:r>
              <a:rPr lang="es-US" b="1" i="0" u="none" strike="noStrike" noProof="0" dirty="0">
                <a:latin typeface="+mn-lt"/>
              </a:rPr>
              <a:t> colonial</a:t>
            </a:r>
            <a:endParaRPr lang="es-US" b="1" i="0" u="none" strike="noStrike" baseline="0" noProof="0" dirty="0">
              <a:latin typeface="+mn-lt"/>
            </a:endParaRPr>
          </a:p>
          <a:p>
            <a:pPr lvl="1"/>
            <a:r>
              <a:rPr lang="es-US" b="1" i="0" u="none" strike="noStrike" baseline="0" noProof="0" dirty="0">
                <a:latin typeface="+mn-lt"/>
              </a:rPr>
              <a:t>Vocales</a:t>
            </a:r>
          </a:p>
          <a:p>
            <a:pPr lvl="2"/>
            <a:r>
              <a:rPr lang="es-US" b="1" dirty="0"/>
              <a:t>[i, u, ɨ, e, o, a]  </a:t>
            </a:r>
            <a:r>
              <a:rPr lang="es-US" b="1" dirty="0">
                <a:sym typeface="Wingdings" panose="05000000000000000000" pitchFamily="2" charset="2"/>
              </a:rPr>
              <a:t></a:t>
            </a:r>
            <a:r>
              <a:rPr lang="es-US" b="1" dirty="0"/>
              <a:t>  &lt;i, u, e, o, a&gt;</a:t>
            </a:r>
          </a:p>
          <a:p>
            <a:pPr lvl="2"/>
            <a:r>
              <a:rPr lang="es-US" b="1" dirty="0"/>
              <a:t>V</a:t>
            </a:r>
            <a:r>
              <a:rPr lang="en-US" b="1" dirty="0"/>
              <a:t>ː </a:t>
            </a:r>
            <a:r>
              <a:rPr lang="en-US" b="1" dirty="0">
                <a:sym typeface="Wingdings" panose="05000000000000000000" pitchFamily="2" charset="2"/>
              </a:rPr>
              <a:t> &lt;V&gt;</a:t>
            </a:r>
          </a:p>
          <a:p>
            <a:pPr lvl="2"/>
            <a:r>
              <a:rPr lang="es-US" b="1" noProof="0" dirty="0">
                <a:sym typeface="Wingdings" panose="05000000000000000000" pitchFamily="2" charset="2"/>
              </a:rPr>
              <a:t>Evidencia del armonía</a:t>
            </a:r>
            <a:r>
              <a:rPr lang="es-US" b="1" baseline="0" noProof="0" dirty="0">
                <a:sym typeface="Wingdings" panose="05000000000000000000" pitchFamily="2" charset="2"/>
              </a:rPr>
              <a:t> vocálica</a:t>
            </a:r>
            <a:endParaRPr lang="es-US" b="1" noProof="0" dirty="0"/>
          </a:p>
        </p:txBody>
      </p:sp>
    </p:spTree>
    <p:extLst>
      <p:ext uri="{BB962C8B-B14F-4D97-AF65-F5344CB8AC3E}">
        <p14:creationId xmlns:p14="http://schemas.microsoft.com/office/powerpoint/2010/main" val="263550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D4A9-1308-47E9-BE50-4F808BAC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US" b="1" i="0" u="none" strike="noStrike" baseline="0" noProof="0" dirty="0">
                <a:latin typeface="+mn-lt"/>
              </a:rPr>
              <a:t>Evidencia de la </a:t>
            </a:r>
            <a:r>
              <a:rPr lang="es-US" sz="3400" b="1" i="0" kern="1200" cap="all" baseline="0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armonía </a:t>
            </a:r>
            <a:r>
              <a:rPr lang="es-US" b="1" i="0" u="none" strike="noStrike" baseline="0" noProof="0" dirty="0">
                <a:latin typeface="+mn-lt"/>
              </a:rPr>
              <a:t>vocálica Xinka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AAB9F6-8269-4FF4-B825-A683CA7620F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3795" y="2096064"/>
                <a:ext cx="4729768" cy="36951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teroque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ter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querer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nv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/>
                  <a:t>		</a:t>
                </a:r>
                <a:r>
                  <a:rPr lang="es-US" dirty="0" err="1"/>
                  <a:t>linea</a:t>
                </a:r>
                <a:r>
                  <a:rPr lang="en-US" dirty="0"/>
                  <a:t> 12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sagulali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xawu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ʔ</m:t>
                                </m:r>
                                <m:r>
                                  <m:rPr>
                                    <m:nor/>
                                  </m:rPr>
                                  <a:rPr lang="es-US" i="1" baseline="-25000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vivir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vi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act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pl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/>
                  <a:t>	</a:t>
                </a:r>
                <a:r>
                  <a:rPr lang="es-US" dirty="0" err="1"/>
                  <a:t>linea</a:t>
                </a:r>
                <a:r>
                  <a:rPr lang="es-US" dirty="0"/>
                  <a:t> 185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AAB9F6-8269-4FF4-B825-A683CA762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3795" y="2096064"/>
                <a:ext cx="4729768" cy="36951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628CEE3-18A5-41E5-A7A0-DD3AB8896E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0675" y="2012721"/>
                <a:ext cx="4729768" cy="3695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sagulale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xawu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 baseline="-25000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vivir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sus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agt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pl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/>
                  <a:t>	</a:t>
                </a:r>
                <a:r>
                  <a:rPr lang="es-US" dirty="0" err="1"/>
                  <a:t>linea</a:t>
                </a:r>
                <a:r>
                  <a:rPr lang="en-US" dirty="0"/>
                  <a:t>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fragle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frak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hombre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pl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/>
                  <a:t>		</a:t>
                </a:r>
                <a:r>
                  <a:rPr lang="es-US" dirty="0" err="1"/>
                  <a:t>linea</a:t>
                </a:r>
                <a:r>
                  <a:rPr lang="es-US" dirty="0"/>
                  <a:t> 157</a:t>
                </a:r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628CEE3-18A5-41E5-A7A0-DD3AB889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675" y="2012721"/>
                <a:ext cx="4729768" cy="3695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3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9B82-757A-4749-AB10-41B731BC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El Manuscrito Zeeje: Transcripción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52CF3-61FA-45EF-92CD-63FD4D260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s-US" b="1" i="0" u="none" strike="noStrike" baseline="0" noProof="0" dirty="0">
                <a:latin typeface="+mn-lt"/>
              </a:rPr>
              <a:t>Consonantes</a:t>
            </a:r>
          </a:p>
          <a:p>
            <a:pPr lvl="1"/>
            <a:r>
              <a:rPr lang="es-US" b="1" dirty="0"/>
              <a:t>C’ </a:t>
            </a:r>
            <a:r>
              <a:rPr lang="es-US" b="1" dirty="0">
                <a:sym typeface="Wingdings" panose="05000000000000000000" pitchFamily="2" charset="2"/>
              </a:rPr>
              <a:t></a:t>
            </a:r>
            <a:r>
              <a:rPr lang="es-US" b="1" dirty="0"/>
              <a:t> C (pero hay evidencia en las conjugaciones verbales que ocurría)</a:t>
            </a:r>
          </a:p>
          <a:p>
            <a:pPr lvl="1"/>
            <a:r>
              <a:rPr lang="es-US" b="1" noProof="0" dirty="0"/>
              <a:t>[</a:t>
            </a:r>
            <a:r>
              <a:rPr lang="es-US" b="1" noProof="0" dirty="0">
                <a:latin typeface="+mn-lt"/>
              </a:rPr>
              <a:t>ɬ</a:t>
            </a:r>
            <a:r>
              <a:rPr lang="es-US" b="1" dirty="0"/>
              <a:t>]</a:t>
            </a:r>
            <a:r>
              <a:rPr lang="es-US" b="1" noProof="0" dirty="0">
                <a:latin typeface="+mn-lt"/>
              </a:rPr>
              <a:t> </a:t>
            </a:r>
            <a:r>
              <a:rPr lang="es-US" b="1" noProof="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s-US" b="1" noProof="0" dirty="0">
                <a:latin typeface="+mn-lt"/>
              </a:rPr>
              <a:t> &lt;l&gt;  pero en una palabra es transcrito como &lt;</a:t>
            </a:r>
            <a:r>
              <a:rPr lang="es-US" b="1" noProof="0" dirty="0" err="1">
                <a:latin typeface="+mn-lt"/>
              </a:rPr>
              <a:t>lg</a:t>
            </a:r>
            <a:r>
              <a:rPr lang="es-US" b="1" noProof="0" dirty="0">
                <a:latin typeface="+mn-lt"/>
              </a:rPr>
              <a:t>&gt;</a:t>
            </a:r>
            <a:endParaRPr lang="es-US" b="1" dirty="0"/>
          </a:p>
          <a:p>
            <a:pPr lvl="2"/>
            <a:r>
              <a:rPr lang="es-US" b="1" noProof="0" dirty="0">
                <a:latin typeface="+mn-lt"/>
              </a:rPr>
              <a:t>Ignorando el mismo cambio en JX y no en los otras variedades</a:t>
            </a:r>
          </a:p>
          <a:p>
            <a:pPr lvl="1"/>
            <a:r>
              <a:rPr lang="en-US" dirty="0"/>
              <a:t>[</a:t>
            </a:r>
            <a:r>
              <a:rPr lang="es-ES" dirty="0"/>
              <a:t>ṣ̌</a:t>
            </a:r>
            <a:r>
              <a:rPr lang="es-US" dirty="0"/>
              <a:t>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&lt;s&gt;, &lt;z&gt;, &lt;r&gt;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63335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84A4-E7AE-4596-99C7-DEA6002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El Manuscrito Zeeje: Variedad Léxico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EEF3F-D51A-41F3-9E55-5FB92AE00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3779649" cy="3695136"/>
          </a:xfrm>
        </p:spPr>
        <p:txBody>
          <a:bodyPr/>
          <a:lstStyle/>
          <a:p>
            <a:r>
              <a:rPr lang="en-US" dirty="0"/>
              <a:t>ZX: 7/272 = 2.5%</a:t>
            </a:r>
          </a:p>
          <a:p>
            <a:r>
              <a:rPr lang="en-US" dirty="0">
                <a:effectLst/>
              </a:rPr>
              <a:t>pan-Xinkan: </a:t>
            </a:r>
            <a:r>
              <a:rPr lang="en-US" dirty="0"/>
              <a:t>243/272 = 89% </a:t>
            </a:r>
          </a:p>
          <a:p>
            <a:r>
              <a:rPr lang="en-US" dirty="0"/>
              <a:t>CX: 11/272 =  5% </a:t>
            </a:r>
          </a:p>
          <a:p>
            <a:r>
              <a:rPr lang="en-US" dirty="0"/>
              <a:t>GX: 5/272 =  1.8%</a:t>
            </a:r>
          </a:p>
          <a:p>
            <a:r>
              <a:rPr lang="en-US" dirty="0"/>
              <a:t>JX: 4/272 = 1.5%</a:t>
            </a:r>
          </a:p>
          <a:p>
            <a:r>
              <a:rPr lang="en-US" dirty="0"/>
              <a:t>YX: 2/272 = &lt;1%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4649B2-F14B-41C2-ADB5-3DA317A790B2}"/>
              </a:ext>
            </a:extLst>
          </p:cNvPr>
          <p:cNvSpPr txBox="1">
            <a:spLocks/>
          </p:cNvSpPr>
          <p:nvPr/>
        </p:nvSpPr>
        <p:spPr>
          <a:xfrm>
            <a:off x="5122069" y="1955535"/>
            <a:ext cx="6265069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6574C3-4044-4055-96FF-813177F429B7}"/>
              </a:ext>
            </a:extLst>
          </p:cNvPr>
          <p:cNvSpPr txBox="1">
            <a:spLocks/>
          </p:cNvSpPr>
          <p:nvPr/>
        </p:nvSpPr>
        <p:spPr>
          <a:xfrm>
            <a:off x="5766783" y="2096064"/>
            <a:ext cx="5570348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US" dirty="0"/>
              <a:t>Aunque no incluye muchos datos, se nota que el manuscrito parece ser un mezcla de la cuatro variedades Xinkas.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213F-B34E-4313-84B8-B2C22F33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El manuscrito Zeeje: Elección de palabras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A9C77E-0ECF-4150-83BA-F15020DE603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lvl="0" indent="0">
                  <a:buNone/>
                </a:pPr>
                <a:r>
                  <a:rPr lang="es-US" dirty="0">
                    <a:effectLst/>
                  </a:rPr>
                  <a:t>Líneas</a:t>
                </a:r>
                <a:r>
                  <a:rPr lang="en-US" dirty="0">
                    <a:effectLst/>
                  </a:rPr>
                  <a:t> 60-62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eltepet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tepet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ciudad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jen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hin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no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muglluguale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perder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pl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es-US" sz="20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 pierde aún</a:t>
                </a:r>
                <a:endParaRPr lang="en-US" sz="20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consoladora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consoladora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consoladora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esperanza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esperanza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esperanza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pata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pata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poder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turay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tur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tomar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liqui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liki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pl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pron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saguajay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sawa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ha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cubrir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caus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0" indent="0">
                  <a:buNone/>
                </a:pPr>
                <a:r>
                  <a:rPr lang="es-US" sz="20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 consoladora esperanza de poder atraerlos y abrigarlos</a:t>
                </a:r>
                <a:endParaRPr lang="en-US" sz="20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benignamente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benignamente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benignamente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 smtClean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jama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xam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 baseline="-250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dentro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2000" kern="1200" dirty="0">
                    <a:solidFill>
                      <a:srgbClr val="FF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kern="120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pama</m:t>
                          </m:r>
                          <m:r>
                            <m:rPr>
                              <m:nor/>
                            </m:rPr>
                            <a:rPr lang="es-US" sz="2000" i="1" kern="120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pama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ala</m:t>
                                </m:r>
                                <m:r>
                                  <m:rPr>
                                    <m:nor/>
                                  </m:rPr>
                                  <a:rPr lang="es-US" sz="20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s-US" i="1" dirty="0">
                    <a:effectLst/>
                  </a:rPr>
                  <a:t>benignamente </a:t>
                </a:r>
                <a:r>
                  <a:rPr lang="es-US" i="1" dirty="0">
                    <a:solidFill>
                      <a:srgbClr val="FF0000"/>
                    </a:solidFill>
                    <a:effectLst/>
                  </a:rPr>
                  <a:t>en su seno</a:t>
                </a:r>
                <a:endParaRPr lang="en-US" i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A9C77E-0ECF-4150-83BA-F15020DE6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77" t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0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3FD4-7F1D-4718-B4BB-F776783C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El manuscrito Zeeje: Elección de Palabras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A11359-85D7-4D9D-8F80-6DADB8B2DD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s-US" dirty="0"/>
                  <a:t>Líneas</a:t>
                </a:r>
                <a:r>
                  <a:rPr lang="en-US" dirty="0"/>
                  <a:t> 56-57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jen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hin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apata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pata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poder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patay</m:t>
                          </m:r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sama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pata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xam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 baseline="-25000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poder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dentro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es-US" i="1" dirty="0">
                    <a:effectLst/>
                  </a:rPr>
                  <a:t>sus ojos hacia vosotros y no puede recordar sin la</a:t>
                </a:r>
                <a:endParaRPr lang="en-US" i="1" dirty="0">
                  <a:effectLst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mayor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mayor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mayor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amargura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amargura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amargura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solidFill>
                                <a:srgbClr val="FF0000"/>
                              </a:solidFill>
                              <a:effectLst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solidFill>
                                <a:srgbClr val="FF0000"/>
                              </a:solidFill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solidFill>
                                <a:srgbClr val="FF0000"/>
                              </a:solidFill>
                              <a:effectLst/>
                            </a:rPr>
                            <m:t>triste</m:t>
                          </m:r>
                          <m:r>
                            <m:rPr>
                              <m:nor/>
                            </m:rPr>
                            <a:rPr lang="es-US" i="1">
                              <a:solidFill>
                                <a:srgbClr val="FF0000"/>
                              </a:solidFill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triste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triste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solidFill>
                                <a:srgbClr val="FF0000"/>
                              </a:solidFill>
                              <a:effectLst/>
                            </a:rPr>
                            <m:t>sag</m:t>
                          </m:r>
                          <m:r>
                            <m:rPr>
                              <m:nor/>
                            </m:rPr>
                            <a:rPr lang="es-US">
                              <a:solidFill>
                                <a:srgbClr val="FF0000"/>
                              </a:solidFill>
                              <a:effectLst/>
                            </a:rPr>
                            <m:t>ú</m:t>
                          </m:r>
                          <m:r>
                            <m:rPr>
                              <m:nor/>
                            </m:rPr>
                            <a:rPr lang="es-US" i="1">
                              <a:solidFill>
                                <a:srgbClr val="FF0000"/>
                              </a:solidFill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xawu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vivir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solidFill>
                                      <a:srgbClr val="FF0000"/>
                                    </a:solidFill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en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en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en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que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que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que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tupay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tup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dejar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naca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naka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usted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hay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pron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pl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caig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ikalig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algunos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effectLst/>
                            </a:rPr>
                            <m:t>intrigantes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intrigantes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intrigantes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es-US" i="1" dirty="0">
                    <a:effectLst/>
                  </a:rPr>
                  <a:t>mayor amargura </a:t>
                </a:r>
                <a:r>
                  <a:rPr lang="es-US" i="1" dirty="0">
                    <a:solidFill>
                      <a:srgbClr val="FF0000"/>
                    </a:solidFill>
                    <a:effectLst/>
                  </a:rPr>
                  <a:t>la triste situación </a:t>
                </a:r>
                <a:r>
                  <a:rPr lang="es-US" i="1" dirty="0">
                    <a:effectLst/>
                  </a:rPr>
                  <a:t>en que os han puesto algunos intrigantes</a:t>
                </a:r>
                <a:endParaRPr lang="en-US" i="1" dirty="0">
                  <a:effectLst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A11359-85D7-4D9D-8F80-6DADB8B2D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12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18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6D4-6226-4525-BB60-80402E86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US" b="1" i="0" u="none" strike="noStrike" baseline="0" noProof="0" dirty="0">
                <a:latin typeface="+mn-lt"/>
              </a:rPr>
              <a:t>El manuscrito Zeeje: Sintaxis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E2C8349-F2EA-4131-B5C3-2331E0DF44F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dirty="0">
                    <a:effectLst/>
                  </a:rPr>
                  <a:t>Linea 17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tirano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tirano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tirano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ju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ɨʔ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este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s-US" dirty="0">
                    <a:effectLst/>
                  </a:rPr>
                  <a:t>este Tirano </a:t>
                </a:r>
              </a:p>
              <a:p>
                <a:pPr marL="0" indent="0">
                  <a:buNone/>
                </a:pPr>
                <a:endParaRPr lang="es-US" dirty="0">
                  <a:effectLst/>
                </a:endParaRPr>
              </a:p>
              <a:p>
                <a:r>
                  <a:rPr lang="es-US" dirty="0">
                    <a:effectLst/>
                  </a:rPr>
                  <a:t>Línea 116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effectLst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seminario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seminario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seminario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effectLst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ma</m:t>
                          </m:r>
                          <m:r>
                            <m:rPr>
                              <m:nor/>
                            </m:rPr>
                            <a:rPr lang="es-US" i="1">
                              <a:effectLst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ma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effectLst/>
                                  </a:rPr>
                                  <m:t>eso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effectLst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s-US" dirty="0">
                    <a:effectLst/>
                  </a:rPr>
                  <a:t>esos seminarios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E2C8349-F2EA-4131-B5C3-2331E0DF4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12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91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7C7C-6171-4DDA-B156-263A24E1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El manuscrito Zeeje: Orden de las palabras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7C28A9-96B9-471D-9F9F-00993F13AB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4400" y="2095500"/>
                <a:ext cx="10353675" cy="3695700"/>
              </a:xfrm>
            </p:spPr>
            <p:txBody>
              <a:bodyPr>
                <a:normAutofit fontScale="70000" lnSpcReduction="20000"/>
              </a:bodyPr>
              <a:lstStyle/>
              <a:p>
                <a:pPr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muggobierno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Gobierno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Gobierno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que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que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que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guiriqui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wirik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hablar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naca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naka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usted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kay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para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all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hay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pron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pl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(línea</a:t>
                </a: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257)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s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 gobierno que os (</a:t>
                </a:r>
                <a:r>
                  <a:rPr lang="es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para.alla</a:t>
                </a: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habla’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Espa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ñ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Espa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ñ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Espa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ñ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llugua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perder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bal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(líneas 65-66)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‘ya la España pereció’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spcBef>
                    <a:spcPts val="0"/>
                  </a:spcBef>
                  <a:buNone/>
                  <a:tabLst>
                    <a:tab pos="4752975" algn="l"/>
                  </a:tabLs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ena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wena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quien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ti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ʔ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obj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ind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mughuca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uk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ñ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adir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deber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deber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deber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tanto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tanto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tanto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nacion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nacion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naci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ó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(línea 222)	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spcBef>
                    <a:spcPts val="0"/>
                  </a:spcBef>
                  <a:buNone/>
                  <a:tabLst>
                    <a:tab pos="4752975" algn="l"/>
                  </a:tabLst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‘a quien tanto debe la nación’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7C28A9-96B9-471D-9F9F-00993F13A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2095500"/>
                <a:ext cx="10353675" cy="36957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23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0A21-225A-43E0-AE8E-DA8236CA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1" cy="1326321"/>
          </a:xfrm>
        </p:spPr>
        <p:txBody>
          <a:bodyPr/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El manuscrito Zeeje: conjugaciones verbales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DAE235-93E9-48B5-A52E-239225F9A2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769" y="2141344"/>
                <a:ext cx="9601200" cy="42880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muglucumu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ɬɨ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seguir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creer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(línea 36)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‘el sigue’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lugnuy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ɬɨ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kn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seguir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creer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sg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tumu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tuumu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ʔ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completar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conquista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conquista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conquista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(línea 28)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‘creyó acaba la conquista’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tallila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taayi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ʔ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ʔ</m:t>
                                </m:r>
                                <m:r>
                                  <m:rPr>
                                    <m:nor/>
                                  </m:rPr>
                                  <a:rPr lang="es-US" i="1" baseline="-25000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venir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vi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act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ical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uno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genjumu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hin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ɨ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saber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(línea 5)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‘ha venido un desconocido’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DAE235-93E9-48B5-A52E-239225F9A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9" y="2141344"/>
                <a:ext cx="9601200" cy="42880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31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8E23-172E-4DD6-8273-7CF39410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El manuscrito Zeeje: Números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605099D-52F2-413A-ACAD-644FBEA2B6B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4400" y="2095500"/>
                <a:ext cx="10353675" cy="36957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Sistema </a:t>
                </a:r>
                <a:r>
                  <a:rPr lang="es-U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Mesoamericana típica</a:t>
                </a: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nanu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nanu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art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s-US" cap="small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def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cal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ɬ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uno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frag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frak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hombre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pi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pi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dos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ti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ʔ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de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Julio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Julio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ú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lio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(línea 235)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‘el 22 de julio’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pi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pi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dos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frag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frak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hombre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mola</m:t>
                          </m:r>
                          <m:r>
                            <m:rPr>
                              <m:nor/>
                            </m:rPr>
                            <a:rPr lang="es-US" i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mool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s-US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mes</m:t>
                                </m:r>
                                <m:r>
                                  <m:rPr>
                                    <m:nor/>
                                  </m:rPr>
                                  <a:rPr lang="es-US" i="1"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(línea 242)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‘treinta meses’    (</a:t>
                </a:r>
                <a:r>
                  <a:rPr lang="es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lit.</a:t>
                </a: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‘cuarenta meses’)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605099D-52F2-413A-ACAD-644FBEA2B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2095500"/>
                <a:ext cx="10353675" cy="36957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0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2875-7765-4D27-9545-57971112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US" b="1" i="0" u="none" strike="noStrike" baseline="0" noProof="0" dirty="0">
                <a:latin typeface="+mn-lt"/>
              </a:rPr>
              <a:t>Los idiomas Xinkas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412D-E77F-4552-9245-79E650038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88781D4-D11B-4C08-B8C1-72EC0E553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9" y="1920399"/>
            <a:ext cx="5178610" cy="3718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86920D-0590-4EE3-A1D0-B1D3D6042910}"/>
              </a:ext>
            </a:extLst>
          </p:cNvPr>
          <p:cNvCxnSpPr/>
          <p:nvPr/>
        </p:nvCxnSpPr>
        <p:spPr>
          <a:xfrm flipV="1">
            <a:off x="4551680" y="1615440"/>
            <a:ext cx="1991360" cy="232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F3D8C9-1690-42AC-B5E5-6C58D73225B7}"/>
              </a:ext>
            </a:extLst>
          </p:cNvPr>
          <p:cNvCxnSpPr/>
          <p:nvPr/>
        </p:nvCxnSpPr>
        <p:spPr>
          <a:xfrm>
            <a:off x="4307840" y="4673600"/>
            <a:ext cx="2235200" cy="143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57557F4-2FAB-4E18-8C33-97C3C14B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1615440"/>
            <a:ext cx="4165788" cy="449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23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C7E8-04D9-4C6A-A884-E821A795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Consecuencias para la descripción </a:t>
            </a:r>
            <a:r>
              <a:rPr lang="es-ES" dirty="0">
                <a:latin typeface="+mn-lt"/>
              </a:rPr>
              <a:t>lingüística</a:t>
            </a:r>
            <a:r>
              <a:rPr lang="es-ES" b="1" i="0" u="none" strike="noStrike" baseline="0" dirty="0">
                <a:latin typeface="+mn-lt"/>
              </a:rPr>
              <a:t> y la revitalización de los idiomas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591FA-BF40-4940-AA62-7390F94C7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R="0" lvl="0" rtl="0"/>
            <a:r>
              <a:rPr lang="es-ES" b="1" i="0" u="none" strike="noStrike" baseline="0" dirty="0">
                <a:latin typeface="+mn-lt"/>
              </a:rPr>
              <a:t>Las lenguas Xinkas son una construcción que refleja una historia social larga y compleja.</a:t>
            </a:r>
          </a:p>
          <a:p>
            <a:pPr marR="0" lvl="0" rtl="0"/>
            <a:r>
              <a:rPr lang="es-ES" b="1" i="0" u="none" strike="noStrike" baseline="0" dirty="0">
                <a:latin typeface="+mn-lt"/>
              </a:rPr>
              <a:t>Las descripciones deben ser válidas, pero una fuente de datos no representa esta construcción mejor que otra, simplemente es diferente.</a:t>
            </a:r>
          </a:p>
          <a:p>
            <a:pPr marR="0" lvl="0" rtl="0"/>
            <a:r>
              <a:rPr lang="es-ES" b="1" i="0" u="none" strike="noStrike" baseline="0" dirty="0">
                <a:latin typeface="+mn-lt"/>
              </a:rPr>
              <a:t>El manuscrito Zeeje en realidad revela aspectos de la sociedad colonial y la gramática que pueden no ser conocidos de otra manera.</a:t>
            </a:r>
          </a:p>
          <a:p>
            <a:pPr marR="0" lvl="0" rtl="0"/>
            <a:r>
              <a:rPr lang="es-ES" b="1" i="0" u="none" strike="noStrike" baseline="0" dirty="0">
                <a:latin typeface="+mn-lt"/>
              </a:rPr>
              <a:t>La revitalización debe centrarse en el valor de un idioma, no necesariamente en la estandarización de un idioma.</a:t>
            </a:r>
          </a:p>
          <a:p>
            <a:pPr marR="0" lvl="0" rtl="0"/>
            <a:r>
              <a:rPr lang="es-ES" b="1" i="0" u="none" strike="noStrike" baseline="0" dirty="0">
                <a:latin typeface="+mn-lt"/>
              </a:rPr>
              <a:t>El resultado de la revitalización debe ser flexible para permitir diferentes formas y muchos préstamos</a:t>
            </a:r>
          </a:p>
          <a:p>
            <a:pPr marR="0" lvl="0" rtl="0"/>
            <a:r>
              <a:rPr lang="en-US" b="1" i="0" u="none" strike="noStrike" baseline="0" dirty="0">
                <a:latin typeface="+mn-lt"/>
              </a:rPr>
              <a:t>Sin </a:t>
            </a:r>
            <a:r>
              <a:rPr lang="es-US" b="1" i="0" u="none" strike="noStrike" baseline="0" dirty="0">
                <a:latin typeface="+mn-lt"/>
              </a:rPr>
              <a:t>juicio</a:t>
            </a:r>
            <a:r>
              <a:rPr lang="en-US" b="1" i="0" u="none" strike="noStrike" baseline="0" dirty="0">
                <a:latin typeface="+mn-lt"/>
              </a:rPr>
              <a:t> comparative</a:t>
            </a:r>
          </a:p>
        </p:txBody>
      </p:sp>
    </p:spTree>
    <p:extLst>
      <p:ext uri="{BB962C8B-B14F-4D97-AF65-F5344CB8AC3E}">
        <p14:creationId xmlns:p14="http://schemas.microsoft.com/office/powerpoint/2010/main" val="112894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5B96-29DE-4BDE-9E63-A438D737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Muchas</a:t>
            </a:r>
            <a:r>
              <a:rPr lang="en-US" dirty="0"/>
              <a:t> Gracias!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74997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7979-9B7C-4D2E-A1B3-ABA0DD0F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US" b="1" i="0" u="none" strike="noStrike" baseline="0" noProof="0" dirty="0">
                <a:latin typeface="+mn-lt"/>
              </a:rPr>
              <a:t>Los idiomas Xinkas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C893-3EAC-44E2-A639-8D8A7EEC8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3687" y="2096064"/>
            <a:ext cx="4623869" cy="3695136"/>
          </a:xfrm>
        </p:spPr>
        <p:txBody>
          <a:bodyPr/>
          <a:lstStyle/>
          <a:p>
            <a:r>
              <a:rPr lang="es-US" dirty="0"/>
              <a:t>La comunidad actual esta tratando de reinventar la identidad Xinka</a:t>
            </a:r>
          </a:p>
          <a:p>
            <a:pPr lvl="1"/>
            <a:r>
              <a:rPr lang="es-US" dirty="0"/>
              <a:t>Las variedades lingüísticas son etiquetas de sus nuevos identidades</a:t>
            </a:r>
          </a:p>
          <a:p>
            <a:pPr lvl="1"/>
            <a:r>
              <a:rPr lang="es-US" dirty="0"/>
              <a:t>Las lenguas son evidencia de que no son mayas, garífunas, ni ladinos.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695FA064-074B-4344-8774-B8DD6816C5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067489"/>
            <a:ext cx="5519982" cy="317939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81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A5A6-D533-494A-998D-A87B45C1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Algunos aspectos sociales del territorio colonial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6D169-BC0C-4BCA-B90B-6E13C5843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443" y="2313516"/>
            <a:ext cx="10353762" cy="3695136"/>
          </a:xfrm>
        </p:spPr>
        <p:txBody>
          <a:bodyPr>
            <a:normAutofit/>
          </a:bodyPr>
          <a:lstStyle/>
          <a:p>
            <a:pPr lvl="1"/>
            <a:r>
              <a:rPr lang="es-US" dirty="0"/>
              <a:t>División</a:t>
            </a:r>
            <a:r>
              <a:rPr lang="en-US" dirty="0"/>
              <a:t> Este-Oeste</a:t>
            </a:r>
          </a:p>
          <a:p>
            <a:pPr lvl="2"/>
            <a:r>
              <a:rPr lang="es-US" dirty="0"/>
              <a:t>Recursos coloniales </a:t>
            </a:r>
          </a:p>
          <a:p>
            <a:pPr lvl="3"/>
            <a:r>
              <a:rPr lang="es-US" dirty="0"/>
              <a:t>Este = comercio</a:t>
            </a:r>
            <a:r>
              <a:rPr lang="es-US" baseline="0" dirty="0"/>
              <a:t> (internacional)</a:t>
            </a:r>
            <a:endParaRPr lang="es-US" dirty="0"/>
          </a:p>
          <a:p>
            <a:pPr lvl="3"/>
            <a:r>
              <a:rPr lang="es-US" dirty="0"/>
              <a:t>Oeste = agricultura</a:t>
            </a:r>
          </a:p>
          <a:p>
            <a:pPr lvl="2"/>
            <a:r>
              <a:rPr lang="es-US" dirty="0"/>
              <a:t>Administración colonial</a:t>
            </a:r>
          </a:p>
          <a:p>
            <a:pPr lvl="3"/>
            <a:r>
              <a:rPr lang="es-US" dirty="0"/>
              <a:t>Este = Ordenes seculares</a:t>
            </a:r>
          </a:p>
          <a:p>
            <a:pPr lvl="3"/>
            <a:r>
              <a:rPr lang="es-US" dirty="0"/>
              <a:t>Oeste = Ordenes regulares</a:t>
            </a:r>
          </a:p>
          <a:p>
            <a:pPr lvl="2"/>
            <a:r>
              <a:rPr lang="es-US" dirty="0"/>
              <a:t>Aculturación</a:t>
            </a:r>
          </a:p>
          <a:p>
            <a:pPr lvl="3"/>
            <a:r>
              <a:rPr lang="es-US" dirty="0"/>
              <a:t>Este = </a:t>
            </a:r>
            <a:r>
              <a:rPr lang="es-US" dirty="0" err="1"/>
              <a:t>hispanización</a:t>
            </a:r>
            <a:endParaRPr lang="es-US" dirty="0"/>
          </a:p>
          <a:p>
            <a:pPr lvl="3"/>
            <a:r>
              <a:rPr lang="es-US" dirty="0"/>
              <a:t>Oeste = </a:t>
            </a:r>
            <a:r>
              <a:rPr lang="es-US" dirty="0" err="1"/>
              <a:t>indigenización</a:t>
            </a:r>
            <a:r>
              <a:rPr lang="es-US" dirty="0"/>
              <a:t> </a:t>
            </a:r>
          </a:p>
        </p:txBody>
      </p:sp>
      <p:pic>
        <p:nvPicPr>
          <p:cNvPr id="1026" name="Picture 2" descr="XLT_eabde7">
            <a:extLst>
              <a:ext uri="{FF2B5EF4-FFF2-40B4-BE49-F238E27FC236}">
                <a16:creationId xmlns:a16="http://schemas.microsoft.com/office/drawing/2014/main" id="{4C69BA49-39A3-4CC2-B4DF-F25A6562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9" y="2110115"/>
            <a:ext cx="3712812" cy="41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6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95B8-8FEA-40A6-88C9-F67F90D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Algunos aspectos sociales del territorio colonial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22959-A22E-4807-88E8-BCFF920A3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s-ES" b="1" i="0" u="none" strike="noStrike" baseline="0" dirty="0">
                <a:latin typeface="+mn-lt"/>
              </a:rPr>
              <a:t>Dado que los idiomas se utilizan en un ecosistema que involucra "sistemas mundiales" (</a:t>
            </a:r>
            <a:r>
              <a:rPr lang="es-ES" b="1" dirty="0"/>
              <a:t>Carmack 2013 y otros)</a:t>
            </a:r>
            <a:r>
              <a:rPr lang="es-ES" b="1" i="0" u="none" strike="noStrike" baseline="0" dirty="0">
                <a:latin typeface="+mn-lt"/>
              </a:rPr>
              <a:t>, se espera que el idioma durante el período colonial reflejara las características del territorio colonial. </a:t>
            </a:r>
          </a:p>
          <a:p>
            <a:pPr lvl="1"/>
            <a:r>
              <a:rPr lang="es-ES" b="1" i="0" u="none" strike="noStrike" baseline="0" dirty="0">
                <a:latin typeface="+mn-lt"/>
              </a:rPr>
              <a:t>Altos niveles de disglosia y mezcla de los idiomas a favor del español como el idioma más prestigioso.</a:t>
            </a:r>
          </a:p>
          <a:p>
            <a:pPr lvl="1"/>
            <a:r>
              <a:rPr lang="es-ES" b="1" i="0" u="none" strike="noStrike" baseline="0" dirty="0">
                <a:latin typeface="+mn-lt"/>
              </a:rPr>
              <a:t>Una nivelación de las variedades Xinkas como un reflejo de la nivelación cultural de la identidad indígena.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52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C321-8A2A-443F-A9AF-6F1BF580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US" b="1" i="0" u="none" strike="noStrike" baseline="0" noProof="0" dirty="0">
                <a:latin typeface="+mn-lt"/>
              </a:rPr>
              <a:t>Recursos disponibles sobre Xinkan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2BFB97B-8795-41C9-9C74-B8B4426EB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312848"/>
              </p:ext>
            </p:extLst>
          </p:nvPr>
        </p:nvGraphicFramePr>
        <p:xfrm>
          <a:off x="393700" y="1914525"/>
          <a:ext cx="1160145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770647" imgH="2065036" progId="Word.Document.12">
                  <p:embed/>
                </p:oleObj>
              </mc:Choice>
              <mc:Fallback>
                <p:oleObj name="Document" r:id="rId3" imgW="5770647" imgH="2065036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2BFB97B-8795-41C9-9C74-B8B4426EB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914525"/>
                        <a:ext cx="1160145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73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D356-16EB-4AC2-868A-F1D490AC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+mn-lt"/>
              </a:rPr>
              <a:t>El </a:t>
            </a:r>
            <a:r>
              <a:rPr lang="es-US" b="1" i="0" u="none" strike="noStrike" baseline="0" noProof="0" dirty="0">
                <a:latin typeface="+mn-lt"/>
              </a:rPr>
              <a:t>manuscrito Zeeje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D51EB-AD4D-4E88-BA42-9EB9ED3A9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US" b="1" i="1" u="none" strike="noStrike" baseline="0" dirty="0">
                <a:latin typeface="+mn-lt"/>
              </a:rPr>
              <a:t>Proclama a los Habitantes de Ultramar</a:t>
            </a:r>
          </a:p>
          <a:p>
            <a:pPr marR="0" lvl="1" rtl="0"/>
            <a:r>
              <a:rPr lang="es-ES" b="1" i="0" u="none" strike="noStrike" baseline="0" dirty="0">
                <a:latin typeface="+mn-lt"/>
              </a:rPr>
              <a:t>30 de agosto de 1812 proclamación por las Cortes españolas durante las guerras napoleónicas. </a:t>
            </a:r>
          </a:p>
          <a:p>
            <a:pPr marR="0" lvl="1" rtl="0"/>
            <a:r>
              <a:rPr lang="es-ES" b="1" i="0" u="none" strike="noStrike" baseline="0" dirty="0">
                <a:latin typeface="+mn-lt"/>
              </a:rPr>
              <a:t>Reforzar el apoyo de la nueva Constitución española.</a:t>
            </a:r>
          </a:p>
          <a:p>
            <a:pPr marR="0" lvl="1" rtl="0"/>
            <a:r>
              <a:rPr lang="es-US" b="1" i="0" u="none" strike="noStrike" baseline="0" dirty="0">
                <a:latin typeface="+mn-lt"/>
              </a:rPr>
              <a:t>Fomentar la lealtad al Imperio.</a:t>
            </a:r>
          </a:p>
          <a:p>
            <a:pPr marR="0" lvl="0" rtl="0"/>
            <a:r>
              <a:rPr lang="es-US" b="1" i="0" u="none" strike="noStrike" baseline="0" noProof="0" dirty="0">
                <a:latin typeface="+mn-lt"/>
              </a:rPr>
              <a:t>Traducciones</a:t>
            </a:r>
          </a:p>
          <a:p>
            <a:pPr marR="0" lvl="1" rtl="0"/>
            <a:r>
              <a:rPr lang="es-ES" b="1" i="0" u="none" strike="noStrike" baseline="0" dirty="0">
                <a:latin typeface="+mn-lt"/>
              </a:rPr>
              <a:t>Las Cortes solicitaron que esta proclamación se traduzca a todos los idiomas del imperio (incluidos los idiomas nativos) y sea leído en voz alta en las iglesias (similar a la nueva constitución española)</a:t>
            </a:r>
          </a:p>
        </p:txBody>
      </p:sp>
    </p:spTree>
    <p:extLst>
      <p:ext uri="{BB962C8B-B14F-4D97-AF65-F5344CB8AC3E}">
        <p14:creationId xmlns:p14="http://schemas.microsoft.com/office/powerpoint/2010/main" val="144548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56AA-0613-404E-9A37-41E960E9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 dirty="0"/>
              <a:t>El manuscrito</a:t>
            </a:r>
            <a:r>
              <a:rPr lang="es-US" baseline="0" noProof="0" dirty="0"/>
              <a:t> Zeeje</a:t>
            </a:r>
            <a:endParaRPr lang="es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89192-0A42-41A5-8E0C-0C42BF381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ES" b="1" i="0" u="none" strike="noStrike" baseline="0" dirty="0">
                <a:latin typeface="+mn-lt"/>
              </a:rPr>
              <a:t>Solo se conocen cinco traducciones: Ixil, </a:t>
            </a:r>
            <a:r>
              <a:rPr lang="es-ES" b="1" i="0" u="none" strike="noStrike" baseline="0" dirty="0" err="1">
                <a:latin typeface="+mn-lt"/>
              </a:rPr>
              <a:t>Tz'utujil</a:t>
            </a:r>
            <a:r>
              <a:rPr lang="es-ES" b="1" i="0" u="none" strike="noStrike" baseline="0" dirty="0">
                <a:latin typeface="+mn-lt"/>
              </a:rPr>
              <a:t>, </a:t>
            </a:r>
            <a:r>
              <a:rPr lang="es-ES" b="1" i="0" u="none" strike="noStrike" baseline="0" dirty="0" err="1">
                <a:latin typeface="+mn-lt"/>
              </a:rPr>
              <a:t>Kekchi</a:t>
            </a:r>
            <a:r>
              <a:rPr lang="es-ES" b="1" i="0" u="none" strike="noStrike" baseline="0" dirty="0">
                <a:latin typeface="+mn-lt"/>
              </a:rPr>
              <a:t>, Quechua y Zeeje (= Xinka)</a:t>
            </a:r>
          </a:p>
          <a:p>
            <a:pPr lvl="1"/>
            <a:r>
              <a:rPr lang="es-US" b="1" i="0" u="none" strike="noStrike" baseline="0" dirty="0">
                <a:latin typeface="+mn-lt"/>
              </a:rPr>
              <a:t>Redescubierto en 1976 por Robert Laughlin e identificado como "Xinka" por Terrence Kaufman</a:t>
            </a:r>
          </a:p>
          <a:p>
            <a:pPr lvl="1"/>
            <a:r>
              <a:rPr lang="es-US" b="1" i="0" u="none" strike="noStrike" baseline="0" noProof="0" dirty="0">
                <a:latin typeface="+mn-lt"/>
              </a:rPr>
              <a:t>No hay análisis publicado</a:t>
            </a:r>
          </a:p>
          <a:p>
            <a:pPr lvl="1"/>
            <a:r>
              <a:rPr lang="es-ES" b="1" i="0" u="none" strike="noStrike" baseline="0" dirty="0">
                <a:latin typeface="+mn-lt"/>
              </a:rPr>
              <a:t>Uno de los textos de Xinka más grandes grabados (16 folios de texto escrito a mano)</a:t>
            </a:r>
          </a:p>
          <a:p>
            <a:pPr lvl="1"/>
            <a:r>
              <a:rPr lang="es-ES" b="1" i="0" u="none" strike="noStrike" baseline="0" dirty="0">
                <a:latin typeface="+mn-lt"/>
              </a:rPr>
              <a:t>Zeeje = </a:t>
            </a:r>
            <a:r>
              <a:rPr lang="es-ES" b="1" i="1" u="none" strike="noStrike" baseline="0" dirty="0" err="1">
                <a:latin typeface="+mn-lt"/>
              </a:rPr>
              <a:t>ts'ehe</a:t>
            </a:r>
            <a:r>
              <a:rPr lang="es-ES" b="1" i="0" u="none" strike="noStrike" baseline="0" dirty="0">
                <a:latin typeface="+mn-lt"/>
              </a:rPr>
              <a:t> 'la aldea de </a:t>
            </a:r>
            <a:r>
              <a:rPr lang="es-ES" b="1" i="0" u="none" strike="noStrike" baseline="0" dirty="0" err="1">
                <a:latin typeface="+mn-lt"/>
              </a:rPr>
              <a:t>Chiquimulillla</a:t>
            </a:r>
            <a:r>
              <a:rPr lang="es-ES" b="1" i="0" u="none" strike="noStrike" baseline="0" dirty="0">
                <a:latin typeface="+mn-lt"/>
              </a:rPr>
              <a:t>' (Sachse 2010)</a:t>
            </a:r>
          </a:p>
          <a:p>
            <a:pPr lvl="1"/>
            <a:r>
              <a:rPr lang="es-ES" b="1" i="0" u="none" strike="noStrike" baseline="0" dirty="0">
                <a:latin typeface="+mn-lt"/>
              </a:rPr>
              <a:t>Completado en algún momento de 1813, y atribuido a Hermenegildo Morales, un párroco secular en Chiquimulilla, Guatemala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9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283C-8A43-433B-B25B-BD0D6157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b="1" i="0" u="none" strike="noStrike" baseline="0" dirty="0">
                <a:latin typeface="+mn-lt"/>
              </a:rPr>
              <a:t>El manuscrito de Zeeje: análisis lingüístico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A8713-469F-48C1-83D0-ECE5AF4A9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US" b="1" i="0" u="none" strike="noStrike" baseline="0" dirty="0">
                <a:latin typeface="+mn-lt"/>
              </a:rPr>
              <a:t>Fieldworks Language Explorer </a:t>
            </a:r>
          </a:p>
          <a:p>
            <a:pPr marR="0" lvl="0" rtl="0"/>
            <a:r>
              <a:rPr lang="es-US" b="1" dirty="0"/>
              <a:t>Texto interlineal y vocabulario breve</a:t>
            </a:r>
            <a:endParaRPr lang="es-US" b="1" i="0" strike="noStrike" baseline="0" dirty="0"/>
          </a:p>
          <a:p>
            <a:pPr marR="0" lvl="1" rtl="0"/>
            <a:r>
              <a:rPr lang="es-US" b="1" i="0" u="none" strike="noStrike" baseline="0" noProof="0" dirty="0">
                <a:latin typeface="+mn-lt"/>
              </a:rPr>
              <a:t>1048 tipos</a:t>
            </a:r>
          </a:p>
          <a:p>
            <a:pPr marR="0" lvl="1" rtl="0"/>
            <a:r>
              <a:rPr lang="es-US" b="1" i="0" u="none" strike="noStrike" baseline="0" noProof="0" dirty="0">
                <a:latin typeface="+mn-lt"/>
              </a:rPr>
              <a:t>2751 </a:t>
            </a:r>
            <a:r>
              <a:rPr lang="es-US" b="1" i="0" u="none" strike="noStrike" baseline="0" noProof="0" dirty="0" err="1">
                <a:latin typeface="+mn-lt"/>
              </a:rPr>
              <a:t>tókenes</a:t>
            </a:r>
            <a:endParaRPr lang="es-US" b="1" i="0" u="none" strike="noStrike" baseline="0" noProof="0" dirty="0">
              <a:latin typeface="+mn-lt"/>
            </a:endParaRPr>
          </a:p>
          <a:p>
            <a:pPr marR="0" lvl="1" rtl="0"/>
            <a:r>
              <a:rPr lang="es-US" b="1" i="0" u="none" strike="noStrike" baseline="0" noProof="0" dirty="0">
                <a:latin typeface="+mn-lt"/>
              </a:rPr>
              <a:t>838 morfemas</a:t>
            </a:r>
          </a:p>
          <a:p>
            <a:pPr marR="0" lvl="1" rtl="0"/>
            <a:r>
              <a:rPr lang="es-US" b="1" i="0" u="none" strike="noStrike" baseline="0" noProof="0" dirty="0">
                <a:latin typeface="+mn-lt"/>
              </a:rPr>
              <a:t>566 (68%) del español</a:t>
            </a:r>
          </a:p>
          <a:p>
            <a:pPr marR="0" lvl="1" rtl="0"/>
            <a:r>
              <a:rPr lang="es-US" b="1" i="0" u="none" strike="noStrike" baseline="0" noProof="0" dirty="0">
                <a:latin typeface="+mn-lt"/>
              </a:rPr>
              <a:t>272 (32%) de Xinka</a:t>
            </a:r>
          </a:p>
          <a:p>
            <a:pPr marR="0" lvl="0" rtl="0"/>
            <a:r>
              <a:rPr lang="es-ES" b="1" i="0" u="none" strike="noStrike" baseline="0" dirty="0">
                <a:latin typeface="+mn-lt"/>
              </a:rPr>
              <a:t>Comparado con la base de datos comparativa de Xinka</a:t>
            </a:r>
          </a:p>
          <a:p>
            <a:pPr marR="0" lvl="1" rtl="0"/>
            <a:r>
              <a:rPr lang="es-US" b="1" i="0" u="none" strike="noStrike" baseline="0" dirty="0">
                <a:latin typeface="+mn-lt"/>
              </a:rPr>
              <a:t>6450 morfemas (para los cuatro idiomas Xinkas documentados)</a:t>
            </a:r>
          </a:p>
          <a:p>
            <a:pPr marR="0" lvl="1" rtl="0"/>
            <a:r>
              <a:rPr lang="es-US" b="1" i="0" u="none" strike="noStrike" baseline="0" noProof="0" dirty="0">
                <a:latin typeface="+mn-lt"/>
              </a:rPr>
              <a:t>3000 oraciones </a:t>
            </a:r>
          </a:p>
          <a:p>
            <a:pPr marR="0" lvl="1" rtl="0"/>
            <a:r>
              <a:rPr lang="es-ES" b="1" i="0" u="none" strike="noStrike" baseline="0" dirty="0">
                <a:latin typeface="+mn-lt"/>
              </a:rPr>
              <a:t>35 textos (en GX, CX y JX).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23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399</TotalTime>
  <Words>1090</Words>
  <Application>Microsoft Office PowerPoint</Application>
  <PresentationFormat>Widescreen</PresentationFormat>
  <Paragraphs>137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Cambria Math</vt:lpstr>
      <vt:lpstr>Rockwell</vt:lpstr>
      <vt:lpstr>Times New Roman</vt:lpstr>
      <vt:lpstr>Wingdings</vt:lpstr>
      <vt:lpstr>Damask</vt:lpstr>
      <vt:lpstr>Document</vt:lpstr>
      <vt:lpstr>Las causas geográficas y sociales de los patrones lingüísticos en el manuscrito Zeeje</vt:lpstr>
      <vt:lpstr>Los idiomas Xinkas</vt:lpstr>
      <vt:lpstr>Los idiomas Xinkas</vt:lpstr>
      <vt:lpstr>Algunos aspectos sociales del territorio colonial</vt:lpstr>
      <vt:lpstr>Algunos aspectos sociales del territorio colonial</vt:lpstr>
      <vt:lpstr>Recursos disponibles sobre Xinkan </vt:lpstr>
      <vt:lpstr>El manuscrito Zeeje</vt:lpstr>
      <vt:lpstr>El manuscrito Zeeje</vt:lpstr>
      <vt:lpstr>El manuscrito de Zeeje: análisis lingüístico </vt:lpstr>
      <vt:lpstr>El manuscrito Zeeje: transcripción</vt:lpstr>
      <vt:lpstr>Evidencia de la armonía vocálica Xinka</vt:lpstr>
      <vt:lpstr>El Manuscrito Zeeje: Transcripción</vt:lpstr>
      <vt:lpstr>El Manuscrito Zeeje: Variedad Léxico</vt:lpstr>
      <vt:lpstr>El manuscrito Zeeje: Elección de palabras</vt:lpstr>
      <vt:lpstr>El manuscrito Zeeje: Elección de Palabras</vt:lpstr>
      <vt:lpstr>El manuscrito Zeeje: Sintaxis</vt:lpstr>
      <vt:lpstr>El manuscrito Zeeje: Orden de las palabras</vt:lpstr>
      <vt:lpstr>El manuscrito Zeeje: conjugaciones verbales</vt:lpstr>
      <vt:lpstr>El manuscrito Zeeje: Números</vt:lpstr>
      <vt:lpstr>Consecuencias para la descripción lingüística y la revitalización de los idiomas</vt:lpstr>
      <vt:lpstr>Muchas Gracias! 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causas geográficas y sociales de los patrones lingüísticos en el manuscrito de Zeeje. </dc:title>
  <dc:creator>Chris Rogers</dc:creator>
  <cp:lastModifiedBy>Chris Rogers</cp:lastModifiedBy>
  <cp:revision>2</cp:revision>
  <dcterms:created xsi:type="dcterms:W3CDTF">2019-05-29T23:59:16Z</dcterms:created>
  <dcterms:modified xsi:type="dcterms:W3CDTF">2019-05-31T01:13:57Z</dcterms:modified>
</cp:coreProperties>
</file>