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1" r:id="rId3"/>
    <p:sldId id="265" r:id="rId4"/>
    <p:sldId id="283" r:id="rId5"/>
    <p:sldId id="282" r:id="rId6"/>
    <p:sldId id="284" r:id="rId7"/>
    <p:sldId id="258" r:id="rId8"/>
    <p:sldId id="275" r:id="rId9"/>
    <p:sldId id="286" r:id="rId10"/>
    <p:sldId id="260" r:id="rId11"/>
    <p:sldId id="297" r:id="rId12"/>
    <p:sldId id="293" r:id="rId13"/>
    <p:sldId id="291" r:id="rId14"/>
    <p:sldId id="277" r:id="rId15"/>
    <p:sldId id="285" r:id="rId16"/>
    <p:sldId id="294" r:id="rId17"/>
    <p:sldId id="278" r:id="rId18"/>
    <p:sldId id="280" r:id="rId19"/>
    <p:sldId id="264" r:id="rId20"/>
    <p:sldId id="272" r:id="rId21"/>
    <p:sldId id="29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D92FA2-EC83-4C7D-B946-0D8DD8ECD04C}" v="831" dt="2019-04-12T16:07:16.189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67" d="100"/>
          <a:sy n="67" d="100"/>
        </p:scale>
        <p:origin x="69" y="39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1085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Rogers" userId="4ca1d2f4-f620-47ad-8cf3-7531db9ac1f0" providerId="ADAL" clId="{84E7171B-33BB-4102-8EFE-B1065661A323}"/>
    <pc:docChg chg="addSld delSld modSld sldOrd">
      <pc:chgData name="Chris Rogers" userId="4ca1d2f4-f620-47ad-8cf3-7531db9ac1f0" providerId="ADAL" clId="{84E7171B-33BB-4102-8EFE-B1065661A323}" dt="2019-04-08T15:46:35.753" v="468" actId="313"/>
      <pc:docMkLst>
        <pc:docMk/>
      </pc:docMkLst>
      <pc:sldChg chg="modSp">
        <pc:chgData name="Chris Rogers" userId="4ca1d2f4-f620-47ad-8cf3-7531db9ac1f0" providerId="ADAL" clId="{84E7171B-33BB-4102-8EFE-B1065661A323}" dt="2019-04-08T15:43:04.067" v="410" actId="20577"/>
        <pc:sldMkLst>
          <pc:docMk/>
          <pc:sldMk cId="1509033453" sldId="258"/>
        </pc:sldMkLst>
        <pc:spChg chg="mod">
          <ac:chgData name="Chris Rogers" userId="4ca1d2f4-f620-47ad-8cf3-7531db9ac1f0" providerId="ADAL" clId="{84E7171B-33BB-4102-8EFE-B1065661A323}" dt="2019-04-08T15:43:04.067" v="410" actId="20577"/>
          <ac:spMkLst>
            <pc:docMk/>
            <pc:sldMk cId="1509033453" sldId="258"/>
            <ac:spMk id="2" creationId="{00000000-0000-0000-0000-000000000000}"/>
          </ac:spMkLst>
        </pc:spChg>
      </pc:sldChg>
      <pc:sldChg chg="modSp add">
        <pc:chgData name="Chris Rogers" userId="4ca1d2f4-f620-47ad-8cf3-7531db9ac1f0" providerId="ADAL" clId="{84E7171B-33BB-4102-8EFE-B1065661A323}" dt="2019-04-08T15:46:09.189" v="456" actId="20577"/>
        <pc:sldMkLst>
          <pc:docMk/>
          <pc:sldMk cId="3735935055" sldId="265"/>
        </pc:sldMkLst>
        <pc:spChg chg="mod">
          <ac:chgData name="Chris Rogers" userId="4ca1d2f4-f620-47ad-8cf3-7531db9ac1f0" providerId="ADAL" clId="{84E7171B-33BB-4102-8EFE-B1065661A323}" dt="2019-04-08T15:46:09.189" v="456" actId="20577"/>
          <ac:spMkLst>
            <pc:docMk/>
            <pc:sldMk cId="3735935055" sldId="265"/>
            <ac:spMk id="2" creationId="{00000000-0000-0000-0000-000000000000}"/>
          </ac:spMkLst>
        </pc:spChg>
      </pc:sldChg>
      <pc:sldChg chg="modSp">
        <pc:chgData name="Chris Rogers" userId="4ca1d2f4-f620-47ad-8cf3-7531db9ac1f0" providerId="ADAL" clId="{84E7171B-33BB-4102-8EFE-B1065661A323}" dt="2019-04-08T15:43:32.496" v="412"/>
        <pc:sldMkLst>
          <pc:docMk/>
          <pc:sldMk cId="3271728423" sldId="275"/>
        </pc:sldMkLst>
        <pc:spChg chg="mod">
          <ac:chgData name="Chris Rogers" userId="4ca1d2f4-f620-47ad-8cf3-7531db9ac1f0" providerId="ADAL" clId="{84E7171B-33BB-4102-8EFE-B1065661A323}" dt="2019-04-08T15:43:32.496" v="412"/>
          <ac:spMkLst>
            <pc:docMk/>
            <pc:sldMk cId="3271728423" sldId="275"/>
            <ac:spMk id="2" creationId="{00000000-0000-0000-0000-000000000000}"/>
          </ac:spMkLst>
        </pc:spChg>
      </pc:sldChg>
      <pc:sldChg chg="modSp add">
        <pc:chgData name="Chris Rogers" userId="4ca1d2f4-f620-47ad-8cf3-7531db9ac1f0" providerId="ADAL" clId="{84E7171B-33BB-4102-8EFE-B1065661A323}" dt="2019-04-08T15:40:59.110" v="358"/>
        <pc:sldMkLst>
          <pc:docMk/>
          <pc:sldMk cId="2597654000" sldId="281"/>
        </pc:sldMkLst>
        <pc:spChg chg="mod">
          <ac:chgData name="Chris Rogers" userId="4ca1d2f4-f620-47ad-8cf3-7531db9ac1f0" providerId="ADAL" clId="{84E7171B-33BB-4102-8EFE-B1065661A323}" dt="2019-04-08T15:34:46.731" v="21" actId="20577"/>
          <ac:spMkLst>
            <pc:docMk/>
            <pc:sldMk cId="2597654000" sldId="281"/>
            <ac:spMk id="2" creationId="{3511BCAA-7CE0-459F-A3EE-2C62A86B1545}"/>
          </ac:spMkLst>
        </pc:spChg>
        <pc:spChg chg="mod">
          <ac:chgData name="Chris Rogers" userId="4ca1d2f4-f620-47ad-8cf3-7531db9ac1f0" providerId="ADAL" clId="{84E7171B-33BB-4102-8EFE-B1065661A323}" dt="2019-04-08T15:40:59.110" v="358"/>
          <ac:spMkLst>
            <pc:docMk/>
            <pc:sldMk cId="2597654000" sldId="281"/>
            <ac:spMk id="3" creationId="{41C804FB-40D2-4C9F-89D0-EBA792CA1B2B}"/>
          </ac:spMkLst>
        </pc:spChg>
      </pc:sldChg>
      <pc:sldChg chg="modSp add">
        <pc:chgData name="Chris Rogers" userId="4ca1d2f4-f620-47ad-8cf3-7531db9ac1f0" providerId="ADAL" clId="{84E7171B-33BB-4102-8EFE-B1065661A323}" dt="2019-04-08T15:40:37.023" v="356" actId="27636"/>
        <pc:sldMkLst>
          <pc:docMk/>
          <pc:sldMk cId="2025538241" sldId="282"/>
        </pc:sldMkLst>
        <pc:spChg chg="mod">
          <ac:chgData name="Chris Rogers" userId="4ca1d2f4-f620-47ad-8cf3-7531db9ac1f0" providerId="ADAL" clId="{84E7171B-33BB-4102-8EFE-B1065661A323}" dt="2019-04-08T15:40:37.023" v="356" actId="27636"/>
          <ac:spMkLst>
            <pc:docMk/>
            <pc:sldMk cId="2025538241" sldId="282"/>
            <ac:spMk id="2" creationId="{7B45C306-139C-4B39-9C52-CDE6D9AC3DC2}"/>
          </ac:spMkLst>
        </pc:spChg>
      </pc:sldChg>
      <pc:sldChg chg="modSp add ord">
        <pc:chgData name="Chris Rogers" userId="4ca1d2f4-f620-47ad-8cf3-7531db9ac1f0" providerId="ADAL" clId="{84E7171B-33BB-4102-8EFE-B1065661A323}" dt="2019-04-08T15:46:35.753" v="468" actId="313"/>
        <pc:sldMkLst>
          <pc:docMk/>
          <pc:sldMk cId="72474174" sldId="283"/>
        </pc:sldMkLst>
        <pc:spChg chg="mod">
          <ac:chgData name="Chris Rogers" userId="4ca1d2f4-f620-47ad-8cf3-7531db9ac1f0" providerId="ADAL" clId="{84E7171B-33BB-4102-8EFE-B1065661A323}" dt="2019-04-08T15:46:35.753" v="468" actId="313"/>
          <ac:spMkLst>
            <pc:docMk/>
            <pc:sldMk cId="72474174" sldId="283"/>
            <ac:spMk id="2" creationId="{13F3FACF-C47F-49D3-BDCF-5FAEA7C15569}"/>
          </ac:spMkLst>
        </pc:spChg>
      </pc:sldChg>
    </pc:docChg>
  </pc:docChgLst>
  <pc:docChgLst>
    <pc:chgData name="Chris Rogers" userId="4ca1d2f4-f620-47ad-8cf3-7531db9ac1f0" providerId="ADAL" clId="{555F88DB-DC47-459C-A244-3BFACBB3D9AD}"/>
  </pc:docChgLst>
  <pc:docChgLst>
    <pc:chgData name="Chris Rogers" userId="4ca1d2f4-f620-47ad-8cf3-7531db9ac1f0" providerId="ADAL" clId="{DDD92FA2-EC83-4C7D-B946-0D8DD8ECD04C}"/>
    <pc:docChg chg="undo custSel addSld delSld modSld">
      <pc:chgData name="Chris Rogers" userId="4ca1d2f4-f620-47ad-8cf3-7531db9ac1f0" providerId="ADAL" clId="{DDD92FA2-EC83-4C7D-B946-0D8DD8ECD04C}" dt="2019-04-12T16:07:16.189" v="824" actId="20577"/>
      <pc:docMkLst>
        <pc:docMk/>
      </pc:docMkLst>
      <pc:sldChg chg="delSp modSp">
        <pc:chgData name="Chris Rogers" userId="4ca1d2f4-f620-47ad-8cf3-7531db9ac1f0" providerId="ADAL" clId="{DDD92FA2-EC83-4C7D-B946-0D8DD8ECD04C}" dt="2019-04-12T01:43:57.914" v="459" actId="20577"/>
        <pc:sldMkLst>
          <pc:docMk/>
          <pc:sldMk cId="2920076719" sldId="260"/>
        </pc:sldMkLst>
        <pc:spChg chg="mod">
          <ac:chgData name="Chris Rogers" userId="4ca1d2f4-f620-47ad-8cf3-7531db9ac1f0" providerId="ADAL" clId="{DDD92FA2-EC83-4C7D-B946-0D8DD8ECD04C}" dt="2019-04-12T01:43:57.914" v="459" actId="20577"/>
          <ac:spMkLst>
            <pc:docMk/>
            <pc:sldMk cId="2920076719" sldId="260"/>
            <ac:spMk id="3" creationId="{00000000-0000-0000-0000-000000000000}"/>
          </ac:spMkLst>
        </pc:spChg>
        <pc:picChg chg="del">
          <ac:chgData name="Chris Rogers" userId="4ca1d2f4-f620-47ad-8cf3-7531db9ac1f0" providerId="ADAL" clId="{DDD92FA2-EC83-4C7D-B946-0D8DD8ECD04C}" dt="2019-04-12T01:42:55.877" v="378"/>
          <ac:picMkLst>
            <pc:docMk/>
            <pc:sldMk cId="2920076719" sldId="260"/>
            <ac:picMk id="5" creationId="{00000000-0000-0000-0000-000000000000}"/>
          </ac:picMkLst>
        </pc:picChg>
      </pc:sldChg>
      <pc:sldChg chg="modSp">
        <pc:chgData name="Chris Rogers" userId="4ca1d2f4-f620-47ad-8cf3-7531db9ac1f0" providerId="ADAL" clId="{DDD92FA2-EC83-4C7D-B946-0D8DD8ECD04C}" dt="2019-04-12T01:50:57.980" v="789" actId="20577"/>
        <pc:sldMkLst>
          <pc:docMk/>
          <pc:sldMk cId="3863202087" sldId="272"/>
        </pc:sldMkLst>
        <pc:spChg chg="mod">
          <ac:chgData name="Chris Rogers" userId="4ca1d2f4-f620-47ad-8cf3-7531db9ac1f0" providerId="ADAL" clId="{DDD92FA2-EC83-4C7D-B946-0D8DD8ECD04C}" dt="2019-04-12T01:50:57.980" v="789" actId="20577"/>
          <ac:spMkLst>
            <pc:docMk/>
            <pc:sldMk cId="3863202087" sldId="272"/>
            <ac:spMk id="3" creationId="{DE7C5497-13A6-45D4-B639-57142047D1A1}"/>
          </ac:spMkLst>
        </pc:spChg>
      </pc:sldChg>
      <pc:sldChg chg="del">
        <pc:chgData name="Chris Rogers" userId="4ca1d2f4-f620-47ad-8cf3-7531db9ac1f0" providerId="ADAL" clId="{DDD92FA2-EC83-4C7D-B946-0D8DD8ECD04C}" dt="2019-04-12T01:51:37.811" v="790" actId="2696"/>
        <pc:sldMkLst>
          <pc:docMk/>
          <pc:sldMk cId="2046017639" sldId="273"/>
        </pc:sldMkLst>
      </pc:sldChg>
      <pc:sldChg chg="modSp">
        <pc:chgData name="Chris Rogers" userId="4ca1d2f4-f620-47ad-8cf3-7531db9ac1f0" providerId="ADAL" clId="{DDD92FA2-EC83-4C7D-B946-0D8DD8ECD04C}" dt="2019-04-12T01:47:50.427" v="656" actId="20577"/>
        <pc:sldMkLst>
          <pc:docMk/>
          <pc:sldMk cId="1918799451" sldId="277"/>
        </pc:sldMkLst>
        <pc:spChg chg="mod">
          <ac:chgData name="Chris Rogers" userId="4ca1d2f4-f620-47ad-8cf3-7531db9ac1f0" providerId="ADAL" clId="{DDD92FA2-EC83-4C7D-B946-0D8DD8ECD04C}" dt="2019-04-12T01:47:50.427" v="656" actId="20577"/>
          <ac:spMkLst>
            <pc:docMk/>
            <pc:sldMk cId="1918799451" sldId="277"/>
            <ac:spMk id="2" creationId="{00000000-0000-0000-0000-000000000000}"/>
          </ac:spMkLst>
        </pc:spChg>
      </pc:sldChg>
      <pc:sldChg chg="modSp">
        <pc:chgData name="Chris Rogers" userId="4ca1d2f4-f620-47ad-8cf3-7531db9ac1f0" providerId="ADAL" clId="{DDD92FA2-EC83-4C7D-B946-0D8DD8ECD04C}" dt="2019-04-12T01:50:11.650" v="770" actId="20577"/>
        <pc:sldMkLst>
          <pc:docMk/>
          <pc:sldMk cId="2961454783" sldId="278"/>
        </pc:sldMkLst>
        <pc:spChg chg="mod">
          <ac:chgData name="Chris Rogers" userId="4ca1d2f4-f620-47ad-8cf3-7531db9ac1f0" providerId="ADAL" clId="{DDD92FA2-EC83-4C7D-B946-0D8DD8ECD04C}" dt="2019-04-12T01:49:52.380" v="759" actId="20577"/>
          <ac:spMkLst>
            <pc:docMk/>
            <pc:sldMk cId="2961454783" sldId="278"/>
            <ac:spMk id="2" creationId="{00000000-0000-0000-0000-000000000000}"/>
          </ac:spMkLst>
        </pc:spChg>
        <pc:spChg chg="mod">
          <ac:chgData name="Chris Rogers" userId="4ca1d2f4-f620-47ad-8cf3-7531db9ac1f0" providerId="ADAL" clId="{DDD92FA2-EC83-4C7D-B946-0D8DD8ECD04C}" dt="2019-04-12T01:50:11.650" v="770" actId="20577"/>
          <ac:spMkLst>
            <pc:docMk/>
            <pc:sldMk cId="2961454783" sldId="278"/>
            <ac:spMk id="5" creationId="{00000000-0000-0000-0000-000000000000}"/>
          </ac:spMkLst>
        </pc:spChg>
      </pc:sldChg>
      <pc:sldChg chg="modSp">
        <pc:chgData name="Chris Rogers" userId="4ca1d2f4-f620-47ad-8cf3-7531db9ac1f0" providerId="ADAL" clId="{DDD92FA2-EC83-4C7D-B946-0D8DD8ECD04C}" dt="2019-04-12T02:00:28.426" v="792" actId="27636"/>
        <pc:sldMkLst>
          <pc:docMk/>
          <pc:sldMk cId="2025538241" sldId="282"/>
        </pc:sldMkLst>
        <pc:spChg chg="mod">
          <ac:chgData name="Chris Rogers" userId="4ca1d2f4-f620-47ad-8cf3-7531db9ac1f0" providerId="ADAL" clId="{DDD92FA2-EC83-4C7D-B946-0D8DD8ECD04C}" dt="2019-04-12T02:00:28.426" v="792" actId="27636"/>
          <ac:spMkLst>
            <pc:docMk/>
            <pc:sldMk cId="2025538241" sldId="282"/>
            <ac:spMk id="3" creationId="{22731633-991B-4DE6-BAD7-576D78AA5847}"/>
          </ac:spMkLst>
        </pc:spChg>
      </pc:sldChg>
      <pc:sldChg chg="modSp">
        <pc:chgData name="Chris Rogers" userId="4ca1d2f4-f620-47ad-8cf3-7531db9ac1f0" providerId="ADAL" clId="{DDD92FA2-EC83-4C7D-B946-0D8DD8ECD04C}" dt="2019-04-11T15:05:09.546" v="1"/>
        <pc:sldMkLst>
          <pc:docMk/>
          <pc:sldMk cId="72474174" sldId="283"/>
        </pc:sldMkLst>
        <pc:graphicFrameChg chg="mod">
          <ac:chgData name="Chris Rogers" userId="4ca1d2f4-f620-47ad-8cf3-7531db9ac1f0" providerId="ADAL" clId="{DDD92FA2-EC83-4C7D-B946-0D8DD8ECD04C}" dt="2019-04-11T15:05:09.546" v="1"/>
          <ac:graphicFrameMkLst>
            <pc:docMk/>
            <pc:sldMk cId="72474174" sldId="283"/>
            <ac:graphicFrameMk id="7" creationId="{00000000-0000-0000-0000-000000000000}"/>
          </ac:graphicFrameMkLst>
        </pc:graphicFrameChg>
      </pc:sldChg>
      <pc:sldChg chg="modSp">
        <pc:chgData name="Chris Rogers" userId="4ca1d2f4-f620-47ad-8cf3-7531db9ac1f0" providerId="ADAL" clId="{DDD92FA2-EC83-4C7D-B946-0D8DD8ECD04C}" dt="2019-04-12T16:07:16.189" v="824" actId="20577"/>
        <pc:sldMkLst>
          <pc:docMk/>
          <pc:sldMk cId="1857215187" sldId="284"/>
        </pc:sldMkLst>
        <pc:spChg chg="mod">
          <ac:chgData name="Chris Rogers" userId="4ca1d2f4-f620-47ad-8cf3-7531db9ac1f0" providerId="ADAL" clId="{DDD92FA2-EC83-4C7D-B946-0D8DD8ECD04C}" dt="2019-04-12T16:07:16.189" v="824" actId="20577"/>
          <ac:spMkLst>
            <pc:docMk/>
            <pc:sldMk cId="1857215187" sldId="284"/>
            <ac:spMk id="3" creationId="{00000000-0000-0000-0000-000000000000}"/>
          </ac:spMkLst>
        </pc:spChg>
      </pc:sldChg>
      <pc:sldChg chg="modSp">
        <pc:chgData name="Chris Rogers" userId="4ca1d2f4-f620-47ad-8cf3-7531db9ac1f0" providerId="ADAL" clId="{DDD92FA2-EC83-4C7D-B946-0D8DD8ECD04C}" dt="2019-04-12T02:10:51.162" v="793" actId="20577"/>
        <pc:sldMkLst>
          <pc:docMk/>
          <pc:sldMk cId="615332141" sldId="285"/>
        </pc:sldMkLst>
        <pc:spChg chg="mod">
          <ac:chgData name="Chris Rogers" userId="4ca1d2f4-f620-47ad-8cf3-7531db9ac1f0" providerId="ADAL" clId="{DDD92FA2-EC83-4C7D-B946-0D8DD8ECD04C}" dt="2019-04-12T02:10:51.162" v="793" actId="20577"/>
          <ac:spMkLst>
            <pc:docMk/>
            <pc:sldMk cId="615332141" sldId="285"/>
            <ac:spMk id="2" creationId="{00000000-0000-0000-0000-000000000000}"/>
          </ac:spMkLst>
        </pc:spChg>
        <pc:spChg chg="mod">
          <ac:chgData name="Chris Rogers" userId="4ca1d2f4-f620-47ad-8cf3-7531db9ac1f0" providerId="ADAL" clId="{DDD92FA2-EC83-4C7D-B946-0D8DD8ECD04C}" dt="2019-04-12T01:48:37.990" v="696" actId="113"/>
          <ac:spMkLst>
            <pc:docMk/>
            <pc:sldMk cId="615332141" sldId="285"/>
            <ac:spMk id="3" creationId="{00000000-0000-0000-0000-000000000000}"/>
          </ac:spMkLst>
        </pc:spChg>
      </pc:sldChg>
      <pc:sldChg chg="modSp">
        <pc:chgData name="Chris Rogers" userId="4ca1d2f4-f620-47ad-8cf3-7531db9ac1f0" providerId="ADAL" clId="{DDD92FA2-EC83-4C7D-B946-0D8DD8ECD04C}" dt="2019-04-12T01:47:09.712" v="615" actId="20577"/>
        <pc:sldMkLst>
          <pc:docMk/>
          <pc:sldMk cId="1633457325" sldId="291"/>
        </pc:sldMkLst>
        <pc:spChg chg="mod">
          <ac:chgData name="Chris Rogers" userId="4ca1d2f4-f620-47ad-8cf3-7531db9ac1f0" providerId="ADAL" clId="{DDD92FA2-EC83-4C7D-B946-0D8DD8ECD04C}" dt="2019-04-12T01:46:17.769" v="580" actId="20577"/>
          <ac:spMkLst>
            <pc:docMk/>
            <pc:sldMk cId="1633457325" sldId="291"/>
            <ac:spMk id="2" creationId="{00000000-0000-0000-0000-000000000000}"/>
          </ac:spMkLst>
        </pc:spChg>
        <pc:spChg chg="mod">
          <ac:chgData name="Chris Rogers" userId="4ca1d2f4-f620-47ad-8cf3-7531db9ac1f0" providerId="ADAL" clId="{DDD92FA2-EC83-4C7D-B946-0D8DD8ECD04C}" dt="2019-04-12T01:47:09.712" v="615" actId="20577"/>
          <ac:spMkLst>
            <pc:docMk/>
            <pc:sldMk cId="1633457325" sldId="291"/>
            <ac:spMk id="3" creationId="{00000000-0000-0000-0000-000000000000}"/>
          </ac:spMkLst>
        </pc:spChg>
        <pc:picChg chg="mod">
          <ac:chgData name="Chris Rogers" userId="4ca1d2f4-f620-47ad-8cf3-7531db9ac1f0" providerId="ADAL" clId="{DDD92FA2-EC83-4C7D-B946-0D8DD8ECD04C}" dt="2019-04-12T01:47:01.799" v="614" actId="14100"/>
          <ac:picMkLst>
            <pc:docMk/>
            <pc:sldMk cId="1633457325" sldId="291"/>
            <ac:picMk id="4" creationId="{00000000-0000-0000-0000-000000000000}"/>
          </ac:picMkLst>
        </pc:picChg>
      </pc:sldChg>
      <pc:sldChg chg="del">
        <pc:chgData name="Chris Rogers" userId="4ca1d2f4-f620-47ad-8cf3-7531db9ac1f0" providerId="ADAL" clId="{DDD92FA2-EC83-4C7D-B946-0D8DD8ECD04C}" dt="2019-04-12T01:47:22.218" v="616" actId="2696"/>
        <pc:sldMkLst>
          <pc:docMk/>
          <pc:sldMk cId="670073206" sldId="292"/>
        </pc:sldMkLst>
      </pc:sldChg>
      <pc:sldChg chg="modSp">
        <pc:chgData name="Chris Rogers" userId="4ca1d2f4-f620-47ad-8cf3-7531db9ac1f0" providerId="ADAL" clId="{DDD92FA2-EC83-4C7D-B946-0D8DD8ECD04C}" dt="2019-04-12T01:45:43.762" v="550" actId="20577"/>
        <pc:sldMkLst>
          <pc:docMk/>
          <pc:sldMk cId="740783765" sldId="293"/>
        </pc:sldMkLst>
        <pc:spChg chg="mod">
          <ac:chgData name="Chris Rogers" userId="4ca1d2f4-f620-47ad-8cf3-7531db9ac1f0" providerId="ADAL" clId="{DDD92FA2-EC83-4C7D-B946-0D8DD8ECD04C}" dt="2019-04-12T01:45:43.762" v="550" actId="20577"/>
          <ac:spMkLst>
            <pc:docMk/>
            <pc:sldMk cId="740783765" sldId="293"/>
            <ac:spMk id="2" creationId="{00000000-0000-0000-0000-000000000000}"/>
          </ac:spMkLst>
        </pc:spChg>
      </pc:sldChg>
      <pc:sldChg chg="modSp">
        <pc:chgData name="Chris Rogers" userId="4ca1d2f4-f620-47ad-8cf3-7531db9ac1f0" providerId="ADAL" clId="{DDD92FA2-EC83-4C7D-B946-0D8DD8ECD04C}" dt="2019-04-12T01:49:04.904" v="719" actId="20577"/>
        <pc:sldMkLst>
          <pc:docMk/>
          <pc:sldMk cId="2844184274" sldId="294"/>
        </pc:sldMkLst>
        <pc:spChg chg="mod">
          <ac:chgData name="Chris Rogers" userId="4ca1d2f4-f620-47ad-8cf3-7531db9ac1f0" providerId="ADAL" clId="{DDD92FA2-EC83-4C7D-B946-0D8DD8ECD04C}" dt="2019-04-12T01:49:04.904" v="719" actId="20577"/>
          <ac:spMkLst>
            <pc:docMk/>
            <pc:sldMk cId="2844184274" sldId="294"/>
            <ac:spMk id="2" creationId="{00000000-0000-0000-0000-000000000000}"/>
          </ac:spMkLst>
        </pc:spChg>
      </pc:sldChg>
      <pc:sldChg chg="modSp add del">
        <pc:chgData name="Chris Rogers" userId="4ca1d2f4-f620-47ad-8cf3-7531db9ac1f0" providerId="ADAL" clId="{DDD92FA2-EC83-4C7D-B946-0D8DD8ECD04C}" dt="2019-04-12T01:40:47.625" v="278" actId="2696"/>
        <pc:sldMkLst>
          <pc:docMk/>
          <pc:sldMk cId="1785743076" sldId="297"/>
        </pc:sldMkLst>
        <pc:spChg chg="mod">
          <ac:chgData name="Chris Rogers" userId="4ca1d2f4-f620-47ad-8cf3-7531db9ac1f0" providerId="ADAL" clId="{DDD92FA2-EC83-4C7D-B946-0D8DD8ECD04C}" dt="2019-04-12T01:40:44.969" v="277"/>
          <ac:spMkLst>
            <pc:docMk/>
            <pc:sldMk cId="1785743076" sldId="297"/>
            <ac:spMk id="2" creationId="{ACA0E480-9309-4EC4-AF80-D5F7B8E7D214}"/>
          </ac:spMkLst>
        </pc:spChg>
      </pc:sldChg>
      <pc:sldChg chg="addSp modSp add">
        <pc:chgData name="Chris Rogers" userId="4ca1d2f4-f620-47ad-8cf3-7531db9ac1f0" providerId="ADAL" clId="{DDD92FA2-EC83-4C7D-B946-0D8DD8ECD04C}" dt="2019-04-12T01:45:56.353" v="555" actId="1076"/>
        <pc:sldMkLst>
          <pc:docMk/>
          <pc:sldMk cId="3448551284" sldId="297"/>
        </pc:sldMkLst>
        <pc:spChg chg="mod">
          <ac:chgData name="Chris Rogers" userId="4ca1d2f4-f620-47ad-8cf3-7531db9ac1f0" providerId="ADAL" clId="{DDD92FA2-EC83-4C7D-B946-0D8DD8ECD04C}" dt="2019-04-12T01:44:34.877" v="496" actId="20577"/>
          <ac:spMkLst>
            <pc:docMk/>
            <pc:sldMk cId="3448551284" sldId="297"/>
            <ac:spMk id="2" creationId="{37B54D8A-EFC5-4825-86C5-8A101C00FBD6}"/>
          </ac:spMkLst>
        </pc:spChg>
        <pc:spChg chg="mod">
          <ac:chgData name="Chris Rogers" userId="4ca1d2f4-f620-47ad-8cf3-7531db9ac1f0" providerId="ADAL" clId="{DDD92FA2-EC83-4C7D-B946-0D8DD8ECD04C}" dt="2019-04-12T01:45:53.886" v="554" actId="20577"/>
          <ac:spMkLst>
            <pc:docMk/>
            <pc:sldMk cId="3448551284" sldId="297"/>
            <ac:spMk id="3" creationId="{B7122E18-3ACE-4AE7-BF04-A2A6147DD7B4}"/>
          </ac:spMkLst>
        </pc:spChg>
        <pc:picChg chg="add mod">
          <ac:chgData name="Chris Rogers" userId="4ca1d2f4-f620-47ad-8cf3-7531db9ac1f0" providerId="ADAL" clId="{DDD92FA2-EC83-4C7D-B946-0D8DD8ECD04C}" dt="2019-04-12T01:45:56.353" v="555" actId="1076"/>
          <ac:picMkLst>
            <pc:docMk/>
            <pc:sldMk cId="3448551284" sldId="297"/>
            <ac:picMk id="4" creationId="{272E0476-34CE-4223-907E-85FE49481A99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5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7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</a:t>
            </a:r>
            <a:r>
              <a:rPr lang="en-US" baseline="0" dirty="0"/>
              <a:t> extant published analyses</a:t>
            </a:r>
          </a:p>
          <a:p>
            <a:pPr lvl="1"/>
            <a:r>
              <a:rPr lang="en-US" dirty="0"/>
              <a:t>Kaufman (</a:t>
            </a:r>
            <a:r>
              <a:rPr lang="en-US" dirty="0" err="1"/>
              <a:t>nd</a:t>
            </a:r>
            <a:r>
              <a:rPr lang="en-US" dirty="0"/>
              <a:t>) = handwritten transcription with some comments</a:t>
            </a:r>
          </a:p>
          <a:p>
            <a:pPr lvl="1"/>
            <a:r>
              <a:rPr lang="en-US" dirty="0"/>
              <a:t>Sachse (2010)</a:t>
            </a:r>
            <a:r>
              <a:rPr lang="en-US" baseline="0" dirty="0"/>
              <a:t> = extracted data examples</a:t>
            </a:r>
          </a:p>
          <a:p>
            <a:pPr lvl="1"/>
            <a:r>
              <a:rPr lang="en-US" baseline="0" dirty="0"/>
              <a:t>Rogers (2010) = focus on last speakers (mentioned but did nothing with the manuscript)</a:t>
            </a:r>
          </a:p>
          <a:p>
            <a:pPr lvl="1"/>
            <a:endParaRPr lang="en-US" baseline="0" dirty="0"/>
          </a:p>
          <a:p>
            <a:pPr lvl="0"/>
            <a:r>
              <a:rPr lang="en-US" dirty="0"/>
              <a:t>What does</a:t>
            </a:r>
            <a:r>
              <a:rPr lang="en-US" baseline="0" dirty="0"/>
              <a:t> it contain? What information about Xinkan is present?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3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45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4/12/2019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4/12/2019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4/12/2019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4/12/2019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4/12/2019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4/12/2019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4/12/2019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4/12/2019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yu-my.sharepoint.com/personal/chrog_byu_edu/Documents/Writing%20in%20Progress%20and%20Revision/Zeeje/proclama-traducida-del-castellano-al-idioma-xinka-por-hermenegildo-morales-presbitero-indio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yu-my.sharepoint.com/personal/chrog_byu_edu/Documents/Writing%20in%20Progress%20and%20Revision/Zeeje/Zeeje_Vocab.docx" TargetMode="External"/><Relationship Id="rId2" Type="http://schemas.openxmlformats.org/officeDocument/2006/relationships/hyperlink" Target="https://byu-my.sharepoint.com/personal/chrog_byu_edu/Documents/Writing%20in%20Progress%20and%20Revision/Zeeje/TLalocan_contribuccion_B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kern="1200" cap="none" baseline="0" dirty="0">
                <a:solidFill>
                  <a:schemeClr val="tx1"/>
                </a:solidFill>
                <a:effectLst/>
              </a:rPr>
              <a:t>The geographic and social causes of the linguistic patterns in the </a:t>
            </a:r>
            <a:r>
              <a:rPr lang="en-US" sz="3600" b="1" i="1" kern="1200" cap="none" baseline="0" dirty="0">
                <a:solidFill>
                  <a:schemeClr val="tx1"/>
                </a:solidFill>
                <a:effectLst/>
              </a:rPr>
              <a:t>Zeeje</a:t>
            </a:r>
            <a:r>
              <a:rPr lang="en-US" sz="3600" b="1" kern="1200" cap="none" baseline="0" dirty="0">
                <a:solidFill>
                  <a:schemeClr val="tx1"/>
                </a:solidFill>
                <a:effectLst/>
              </a:rPr>
              <a:t> manuscript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SAIL April 2019, Tucson</a:t>
            </a:r>
          </a:p>
        </p:txBody>
      </p:sp>
    </p:spTree>
    <p:extLst>
      <p:ext uri="{BB962C8B-B14F-4D97-AF65-F5344CB8AC3E}">
        <p14:creationId xmlns:p14="http://schemas.microsoft.com/office/powerpoint/2010/main" val="4464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nature</a:t>
            </a:r>
            <a:r>
              <a:rPr lang="en-US" baseline="0" dirty="0"/>
              <a:t> of the translation?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Mostly a direct translation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the </a:t>
            </a: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Spanish original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tabLst/>
              <a:defRPr/>
            </a:pP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Orthographic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practices follow 18</a:t>
            </a:r>
            <a:r>
              <a:rPr lang="en-US" sz="20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century Spanish</a:t>
            </a:r>
            <a:endParaRPr lang="en-US" sz="2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few adaptations in 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Xinkan word choice creating novel meanings</a:t>
            </a:r>
            <a:endParaRPr lang="en-US" dirty="0">
              <a:effectLst/>
            </a:endParaRPr>
          </a:p>
          <a:p>
            <a:pPr rtl="0" eaLnBrk="1" latinLnBrk="0" hangingPunct="1"/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Xinkan-like syntax</a:t>
            </a:r>
            <a:endParaRPr lang="en-US" dirty="0">
              <a:effectLst/>
            </a:endParaRPr>
          </a:p>
          <a:p>
            <a:pPr rtl="0" eaLnBrk="1" latinLnBrk="0" hangingPunct="1"/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Evidence of the </a:t>
            </a:r>
            <a:r>
              <a:rPr lang="en-US" sz="20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vigesimal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number system</a:t>
            </a:r>
          </a:p>
          <a:p>
            <a:pPr rtl="0" eaLnBrk="1" latinLnBrk="0" hangingPunct="1"/>
            <a:endParaRPr lang="en-US" sz="20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document mixing all of the languages spoken in the area</a:t>
            </a:r>
          </a:p>
        </p:txBody>
      </p:sp>
    </p:spTree>
    <p:extLst>
      <p:ext uri="{BB962C8B-B14F-4D97-AF65-F5344CB8AC3E}">
        <p14:creationId xmlns:p14="http://schemas.microsoft.com/office/powerpoint/2010/main" val="292007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54D8A-EFC5-4825-86C5-8A101C00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Phonology: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22E18-3ACE-4AE7-BF04-A2A6147DD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8620" lvl="0" indent="-342900"/>
            <a:r>
              <a:rPr lang="en-US" dirty="0"/>
              <a:t>&lt;u&gt; = [u] and [ɨ]</a:t>
            </a:r>
          </a:p>
          <a:p>
            <a:pPr marL="388620" indent="-342900"/>
            <a:r>
              <a:rPr lang="en-US" baseline="0" dirty="0"/>
              <a:t>No long vowels</a:t>
            </a:r>
          </a:p>
          <a:p>
            <a:pPr marL="388620" indent="-342900"/>
            <a:r>
              <a:rPr lang="en-US" dirty="0"/>
              <a:t>Evidence of static sequential </a:t>
            </a:r>
            <a:br>
              <a:rPr lang="en-US" dirty="0"/>
            </a:br>
            <a:r>
              <a:rPr lang="en-US" dirty="0"/>
              <a:t>vowel harmony restrictions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2E0476-34CE-4223-907E-85FE49481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463" y="2367125"/>
            <a:ext cx="3914286" cy="26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55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Phonology: vowels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382524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(1) Evidence of Vowel harmony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21" y="2346583"/>
            <a:ext cx="7296975" cy="37795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085" y="2407732"/>
            <a:ext cx="8816271" cy="2956937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654040" y="1981201"/>
            <a:ext cx="3825240" cy="3748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/>
              <a:t>(2) Evidence of Vowel harmony</a:t>
            </a:r>
          </a:p>
        </p:txBody>
      </p:sp>
    </p:spTree>
    <p:extLst>
      <p:ext uri="{BB962C8B-B14F-4D97-AF65-F5344CB8AC3E}">
        <p14:creationId xmlns:p14="http://schemas.microsoft.com/office/powerpoint/2010/main" val="74078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Phonology: consonants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7220" lvl="1" indent="-342900"/>
            <a:r>
              <a:rPr lang="en-US" dirty="0"/>
              <a:t>&lt;lg&gt;</a:t>
            </a:r>
            <a:r>
              <a:rPr lang="en-US" baseline="0" dirty="0"/>
              <a:t> = [ɬ] in five words (tokens)</a:t>
            </a:r>
          </a:p>
          <a:p>
            <a:pPr marL="617220" lvl="1" indent="-342900"/>
            <a:r>
              <a:rPr lang="en-US" baseline="0" dirty="0"/>
              <a:t>&lt;s&gt;, &lt;z&gt;, &lt;r&gt; = [</a:t>
            </a:r>
            <a:r>
              <a:rPr lang="es-ES" dirty="0"/>
              <a:t>ṣ̌</a:t>
            </a:r>
            <a:r>
              <a:rPr lang="es-US" dirty="0"/>
              <a:t>] </a:t>
            </a:r>
          </a:p>
          <a:p>
            <a:pPr marL="617220" lvl="1" indent="-342900"/>
            <a:r>
              <a:rPr lang="es-US" baseline="0" dirty="0"/>
              <a:t>&lt;g&gt; = [h], [k]</a:t>
            </a:r>
          </a:p>
          <a:p>
            <a:pPr marL="617220" lvl="1" indent="-342900"/>
            <a:r>
              <a:rPr lang="es-US" dirty="0"/>
              <a:t>&lt;z&gt; =[</a:t>
            </a:r>
            <a:r>
              <a:rPr lang="es-US" dirty="0" err="1"/>
              <a:t>ts</a:t>
            </a:r>
            <a:r>
              <a:rPr lang="es-US" dirty="0"/>
              <a:t>’]</a:t>
            </a:r>
          </a:p>
          <a:p>
            <a:pPr marL="617220" lvl="1" indent="-342900"/>
            <a:endParaRPr lang="es-US" dirty="0"/>
          </a:p>
          <a:p>
            <a:pPr marL="617220" lvl="1" indent="-342900"/>
            <a:r>
              <a:rPr lang="es-US" baseline="0" dirty="0"/>
              <a:t>No C’ </a:t>
            </a:r>
            <a:r>
              <a:rPr lang="es-US" baseline="0" dirty="0" err="1"/>
              <a:t>or</a:t>
            </a:r>
            <a:r>
              <a:rPr lang="es-US" baseline="0" dirty="0"/>
              <a:t> [ʔ]</a:t>
            </a:r>
            <a:endParaRPr lang="en-US" baseline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132011"/>
            <a:ext cx="5575802" cy="524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5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Morphosyntax:</a:t>
            </a:r>
            <a:r>
              <a:rPr lang="en-US" baseline="0" dirty="0"/>
              <a:t> w</a:t>
            </a:r>
            <a:r>
              <a:rPr lang="en-US" dirty="0"/>
              <a:t>ord choice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</a:rPr>
                  <a:t>(Lines 61-62)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jen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jen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hin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no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muglluguale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mug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−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llugua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le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m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ɨ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−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ɨ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−ɬ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sg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setB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lose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 cap="small"/>
                                  <m:t>pl</m:t>
                                </m:r>
                                <m:r>
                                  <m:rPr>
                                    <m:nor/>
                                  </m:rPr>
                                  <a:rPr lang="es-ES" i="1" cap="small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nanu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nanu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nanu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the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consoladora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consoladora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consoladora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consoling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esperanza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esperanza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esperanza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hope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de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de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de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than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pata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pata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pata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be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able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turay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tura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tur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bring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 cap="small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sg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SetA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liqui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liqui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liki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cap="small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pl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pron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y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and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saguajay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sagua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ha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sawa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ha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cover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 cap="small"/>
                                  <m:t>caus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sg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ES" cap="small"/>
                                  <m:t>setA</m:t>
                                </m:r>
                                <m:r>
                                  <m:rPr>
                                    <m:nor/>
                                  </m:rPr>
                                  <a:rPr lang="es-ES" i="1" cap="small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/>
                            <m:t>benignamente</m:t>
                          </m:r>
                          <m:r>
                            <m:rPr>
                              <m:nor/>
                            </m:rPr>
                            <a:rPr lang="es-ES" b="1" i="1"/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benignamente</m:t>
                                </m:r>
                                <m:r>
                                  <m:rPr>
                                    <m:nor/>
                                  </m:rPr>
                                  <a:rPr lang="es-ES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/>
                                  <m:t>benignamente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/>
                                  <m:t>benignly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>
                              <a:solidFill>
                                <a:srgbClr val="FF0000"/>
                              </a:solidFill>
                            </a:rPr>
                            <m:t>jama</m:t>
                          </m:r>
                          <m:r>
                            <m:rPr>
                              <m:nor/>
                            </m:rPr>
                            <a:rPr lang="es-ES" b="1" i="1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>
                                    <a:solidFill>
                                      <a:srgbClr val="FF0000"/>
                                    </a:solidFill>
                                  </a:rPr>
                                  <m:t>jama</m:t>
                                </m:r>
                                <m:r>
                                  <m:rPr>
                                    <m:nor/>
                                  </m:rPr>
                                  <a:rPr lang="es-ES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>
                                    <a:solidFill>
                                      <a:srgbClr val="FF0000"/>
                                    </a:solidFill>
                                  </a:rPr>
                                  <m:t>xam</m:t>
                                </m:r>
                                <m:r>
                                  <m:rPr>
                                    <m:nor/>
                                  </m:rPr>
                                  <a:rPr lang="es-ES" i="1">
                                    <a:solidFill>
                                      <a:srgbClr val="FF0000"/>
                                    </a:solidFill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ES" i="1">
                                    <a:solidFill>
                                      <a:srgbClr val="FF0000"/>
                                    </a:solidFill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s-ES" baseline="-25000">
                                    <a:solidFill>
                                      <a:srgbClr val="FF0000"/>
                                    </a:solidFill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s-ES" i="1" baseline="-2500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>
                                    <a:solidFill>
                                      <a:srgbClr val="FF0000"/>
                                    </a:solidFill>
                                  </a:rPr>
                                  <m:t>inside</m:t>
                                </m:r>
                                <m:r>
                                  <m:rPr>
                                    <m:nor/>
                                  </m:rPr>
                                  <a:rPr lang="es-ES" i="1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ES" b="1">
                              <a:solidFill>
                                <a:srgbClr val="FF0000"/>
                              </a:solidFill>
                            </a:rPr>
                            <m:t>pama</m:t>
                          </m:r>
                          <m:r>
                            <m:rPr>
                              <m:nor/>
                            </m:rPr>
                            <a:rPr lang="es-ES" b="1" i="1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>
                                    <a:solidFill>
                                      <a:srgbClr val="FF0000"/>
                                    </a:solidFill>
                                  </a:rPr>
                                  <m:t>pama</m:t>
                                </m:r>
                                <m:r>
                                  <m:rPr>
                                    <m:nor/>
                                  </m:rPr>
                                  <a:rPr lang="es-ES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 i="1">
                                    <a:solidFill>
                                      <a:srgbClr val="FF0000"/>
                                    </a:solidFill>
                                  </a:rPr>
                                  <m:t>pama</m:t>
                                </m:r>
                                <m:r>
                                  <m:rPr>
                                    <m:nor/>
                                  </m:rPr>
                                  <a:rPr lang="es-ES" i="1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ES">
                                    <a:solidFill>
                                      <a:srgbClr val="FF0000"/>
                                    </a:solidFill>
                                  </a:rPr>
                                  <m:t>wing</m:t>
                                </m:r>
                                <m:r>
                                  <m:rPr>
                                    <m:nor/>
                                  </m:rPr>
                                  <a:rPr lang="es-ES" i="1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s-ES" dirty="0"/>
                  <a:t>Spanish: ‘…no pierde aún la consoladora esperanza de poder atraerlos y abrigarlos benignamente </a:t>
                </a:r>
                <a:r>
                  <a:rPr lang="es-ES" dirty="0">
                    <a:solidFill>
                      <a:srgbClr val="FF0000"/>
                    </a:solidFill>
                  </a:rPr>
                  <a:t>en su seno </a:t>
                </a:r>
                <a:r>
                  <a:rPr lang="es-ES" dirty="0"/>
                  <a:t>…’</a:t>
                </a:r>
                <a:endParaRPr lang="en-US" dirty="0"/>
              </a:p>
              <a:p>
                <a:r>
                  <a:rPr lang="en-US" dirty="0"/>
                  <a:t>English: ‘…has not yet lost the comforting hope of being able to attract them and shelter them benignly </a:t>
                </a:r>
                <a:r>
                  <a:rPr lang="en-US" dirty="0">
                    <a:solidFill>
                      <a:srgbClr val="FF0000"/>
                    </a:solidFill>
                  </a:rPr>
                  <a:t>on her breast </a:t>
                </a:r>
                <a:r>
                  <a:rPr lang="en-US" dirty="0"/>
                  <a:t>…’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60" b="-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79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Morphosyntax: Xinkan-like demonstrative</a:t>
            </a:r>
            <a:r>
              <a:rPr lang="en-US" baseline="0" dirty="0"/>
              <a:t> use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lvl="0"/>
                <a:r>
                  <a:rPr lang="en-US" dirty="0"/>
                  <a:t> </a:t>
                </a:r>
                <a:r>
                  <a:rPr lang="en-US" b="1" dirty="0"/>
                  <a:t>Art – N – Dem</a:t>
                </a:r>
              </a:p>
              <a:p>
                <a:pPr lvl="0"/>
                <a:r>
                  <a:rPr lang="en-US" dirty="0"/>
                  <a:t>Line 17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nanu</m:t>
                          </m:r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nanu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cap="small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art</m:t>
                                </m:r>
                                <m:r>
                                  <m:rPr>
                                    <m:nor/>
                                  </m:rPr>
                                  <a:rPr lang="es-US" cap="small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US" cap="small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def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tirano</m:t>
                          </m:r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tirano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  <m:r>
                                  <m:rPr>
                                    <m:nor/>
                                  </m:rPr>
                                  <a:rPr lang="en-US" b="0" smtClean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yrant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ju</m:t>
                          </m:r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ɨʔ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this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s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‘</a:t>
                </a:r>
                <a:r>
                  <a:rPr lang="es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this</a:t>
                </a:r>
                <a:r>
                  <a:rPr lang="es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tyrant</a:t>
                </a:r>
                <a:r>
                  <a:rPr lang="es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’ 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endParaRPr lang="es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s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Line 116</a:t>
                </a: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nanu</m:t>
                          </m:r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nanu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cap="small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art</m:t>
                                </m:r>
                                <m:r>
                                  <m:rPr>
                                    <m:nor/>
                                  </m:rPr>
                                  <a:rPr lang="es-US" cap="small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US" cap="small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def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seminario</m:t>
                          </m:r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seminario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seminar</m:t>
                                </m:r>
                                <m:r>
                                  <m:rPr>
                                    <m:nor/>
                                  </m:rPr>
                                  <a:rPr lang="en-US" b="0" smtClean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ma</m:t>
                          </m:r>
                          <m:r>
                            <m:rPr>
                              <m:nor/>
                            </m:rPr>
                            <a:rPr lang="es-US" i="1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ma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  <m:r>
                                  <m:rPr>
                                    <m:nor/>
                                  </m:rPr>
                                  <a:rPr lang="en-US" b="0" smtClean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hat</m:t>
                                </m:r>
                                <m:r>
                                  <m:rPr>
                                    <m:nor/>
                                  </m:rPr>
                                  <a:rPr lang="es-US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s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‘</a:t>
                </a:r>
                <a:r>
                  <a:rPr lang="es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that</a:t>
                </a:r>
                <a:r>
                  <a:rPr lang="es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seminary</a:t>
                </a:r>
                <a:r>
                  <a:rPr lang="es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’</a:t>
                </a: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7" t="-2400" b="-17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533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Morphosyntax: word order changes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17417" y="1739757"/>
                <a:ext cx="10321637" cy="4629870"/>
              </a:xfrm>
            </p:spPr>
            <p:txBody>
              <a:bodyPr>
                <a:normAutofit fontScale="92500" lnSpcReduction="20000"/>
              </a:bodyPr>
              <a:lstStyle/>
              <a:p>
                <a:pPr marL="571500" indent="-342900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Line 257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muggobierno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ɨ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Gobierno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sg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government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que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que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that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guiriqui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wirik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i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speak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naca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naka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you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kay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ay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over</m:t>
                                </m:r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there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hay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ay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pron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pl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s-ES" sz="12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200" dirty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s-US" sz="12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‘it’s government that speaks to you (over </a:t>
                </a:r>
                <a:r>
                  <a:rPr lang="es-US" sz="1200" dirty="0" err="1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</a:t>
                </a:r>
                <a:r>
                  <a:rPr lang="es-US" sz="12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)’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s-US" sz="12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‘Su gobierno os habla’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endParaRPr lang="es-US" sz="12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71500" indent="-342900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Lines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65-66</a:t>
                </a:r>
                <a:endParaRPr lang="en-US" sz="12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nanu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nanu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art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def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Espa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ñ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Espa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ñ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Spa</m:t>
                                </m:r>
                                <m:r>
                                  <m:rPr>
                                    <m:nor/>
                                  </m:rPr>
                                  <a:rPr lang="en-US" sz="1200" b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in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llugua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y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ɨ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los</m:t>
                                </m:r>
                                <m:r>
                                  <m:rPr>
                                    <m:nor/>
                                  </m:rPr>
                                  <a:rPr lang="en-US" sz="1200" b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bal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pa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ɬ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already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12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‘</a:t>
                </a: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already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Spain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lost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’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‘ya la España perdió’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endParaRPr lang="es-US" sz="12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71500" indent="-342900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Line 222</a:t>
                </a:r>
                <a:endParaRPr lang="en-US" sz="12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  <a:tabLst>
                    <a:tab pos="4752975" algn="l"/>
                  </a:tabLst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ena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wena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who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ti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ti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ʔ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obj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ind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mughuca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ɨ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uk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sg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estar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deber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deber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to</m:t>
                                </m:r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owe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tanto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tanto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so</m:t>
                                </m:r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much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nanu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nanu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art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US" sz="1200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def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nacion</m:t>
                          </m:r>
                          <m:r>
                            <m:rPr>
                              <m:nor/>
                            </m:rPr>
                            <a:rPr lang="es-US" sz="1200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sz="120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nacion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sz="1200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nation</m:t>
                                </m:r>
                                <m:r>
                                  <m:rPr>
                                    <m:nor/>
                                  </m:rPr>
                                  <a:rPr lang="es-US" sz="1200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endParaRPr lang="en-US" sz="12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  <a:tabLst>
                    <a:tab pos="4752975" algn="l"/>
                  </a:tabLst>
                </a:pP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‘to </a:t>
                </a: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whom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nation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owes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so </a:t>
                </a:r>
                <a:r>
                  <a:rPr lang="es-US" sz="12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much</a:t>
                </a: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’</a:t>
                </a:r>
              </a:p>
              <a:p>
                <a:pPr indent="0">
                  <a:lnSpc>
                    <a:spcPct val="150000"/>
                  </a:lnSpc>
                  <a:spcBef>
                    <a:spcPts val="0"/>
                  </a:spcBef>
                  <a:buNone/>
                  <a:tabLst>
                    <a:tab pos="4752975" algn="l"/>
                  </a:tabLst>
                </a:pPr>
                <a:r>
                  <a:rPr lang="es-US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‘a quien tanto debe la nación’</a:t>
                </a:r>
                <a:endParaRPr lang="en-US" sz="12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7417" y="1739757"/>
                <a:ext cx="10321637" cy="46298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418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Morphosyntax:</a:t>
            </a:r>
            <a:r>
              <a:rPr lang="en-US" baseline="0" dirty="0"/>
              <a:t> Verb conjugations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4542692" cy="3809999"/>
          </a:xfrm>
        </p:spPr>
        <p:txBody>
          <a:bodyPr/>
          <a:lstStyle/>
          <a:p>
            <a:r>
              <a:rPr lang="en-US" baseline="0" dirty="0"/>
              <a:t>Verb forms</a:t>
            </a:r>
            <a:r>
              <a:rPr lang="en-US" dirty="0"/>
              <a:t>: All Xinkan verbs have two forms</a:t>
            </a:r>
          </a:p>
          <a:p>
            <a:pPr lvl="1"/>
            <a:r>
              <a:rPr lang="en-US" dirty="0"/>
              <a:t>Transitive</a:t>
            </a:r>
          </a:p>
          <a:p>
            <a:pPr lvl="2"/>
            <a:r>
              <a:rPr lang="en-US" dirty="0"/>
              <a:t>Perfective: CVC(’)V-</a:t>
            </a:r>
          </a:p>
          <a:p>
            <a:pPr lvl="2"/>
            <a:r>
              <a:rPr lang="en-US" baseline="0" dirty="0"/>
              <a:t>Imperfective:</a:t>
            </a:r>
            <a:r>
              <a:rPr lang="en-US" dirty="0"/>
              <a:t> -CVC’V</a:t>
            </a:r>
          </a:p>
          <a:p>
            <a:pPr lvl="1"/>
            <a:r>
              <a:rPr lang="en-US" baseline="0" dirty="0"/>
              <a:t>Agentive</a:t>
            </a:r>
            <a:r>
              <a:rPr lang="en-US" dirty="0"/>
              <a:t> intransitive</a:t>
            </a:r>
          </a:p>
          <a:p>
            <a:pPr lvl="2"/>
            <a:r>
              <a:rPr lang="en-US" baseline="0" dirty="0"/>
              <a:t>Perfective:</a:t>
            </a:r>
            <a:r>
              <a:rPr lang="en-US" dirty="0"/>
              <a:t> -CVC(’)</a:t>
            </a:r>
            <a:r>
              <a:rPr lang="en-US" dirty="0" err="1"/>
              <a:t>Vɬaʔ</a:t>
            </a:r>
            <a:endParaRPr lang="en-US" dirty="0"/>
          </a:p>
          <a:p>
            <a:pPr lvl="2"/>
            <a:r>
              <a:rPr lang="en-US" baseline="0" dirty="0"/>
              <a:t>Imperfective -CVC’V</a:t>
            </a:r>
          </a:p>
          <a:p>
            <a:pPr lvl="1"/>
            <a:r>
              <a:rPr lang="en-US" dirty="0"/>
              <a:t>Affective intransitive</a:t>
            </a:r>
          </a:p>
          <a:p>
            <a:pPr lvl="2"/>
            <a:r>
              <a:rPr lang="en-US" baseline="0" dirty="0"/>
              <a:t>Perfective:</a:t>
            </a:r>
            <a:r>
              <a:rPr lang="en-US" dirty="0"/>
              <a:t> -</a:t>
            </a:r>
            <a:r>
              <a:rPr lang="en-US" dirty="0" err="1"/>
              <a:t>CVVCVʔ</a:t>
            </a:r>
            <a:endParaRPr lang="en-US" dirty="0"/>
          </a:p>
          <a:p>
            <a:pPr lvl="2"/>
            <a:r>
              <a:rPr lang="en-US" baseline="0" dirty="0"/>
              <a:t>Imperfective:</a:t>
            </a:r>
            <a:r>
              <a:rPr lang="en-US" dirty="0"/>
              <a:t> -</a:t>
            </a:r>
            <a:r>
              <a:rPr lang="en-US" dirty="0" err="1"/>
              <a:t>CVCVʔ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72907" y="1981201"/>
            <a:ext cx="4542692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72907" y="1981200"/>
            <a:ext cx="4923693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Zeeje manuscript</a:t>
            </a:r>
          </a:p>
          <a:p>
            <a:pPr lvl="1"/>
            <a:r>
              <a:rPr lang="en-US" dirty="0" err="1"/>
              <a:t>lacama</a:t>
            </a:r>
            <a:r>
              <a:rPr lang="en-US" dirty="0"/>
              <a:t> = </a:t>
            </a:r>
            <a:r>
              <a:rPr lang="en-US" dirty="0" err="1"/>
              <a:t>ɬakam’a</a:t>
            </a:r>
            <a:r>
              <a:rPr lang="en-US" dirty="0"/>
              <a:t>		‘tell’</a:t>
            </a:r>
          </a:p>
          <a:p>
            <a:pPr lvl="1"/>
            <a:r>
              <a:rPr lang="en-US" dirty="0" err="1"/>
              <a:t>lugnu</a:t>
            </a:r>
            <a:r>
              <a:rPr lang="en-US" dirty="0"/>
              <a:t>/</a:t>
            </a:r>
            <a:r>
              <a:rPr lang="en-US" dirty="0" err="1"/>
              <a:t>lucumu</a:t>
            </a:r>
            <a:r>
              <a:rPr lang="en-US" dirty="0"/>
              <a:t> = </a:t>
            </a:r>
            <a:r>
              <a:rPr lang="en-US" dirty="0" err="1"/>
              <a:t>ɬɨhnɨ</a:t>
            </a:r>
            <a:r>
              <a:rPr lang="en-US" dirty="0"/>
              <a:t>/</a:t>
            </a:r>
            <a:r>
              <a:rPr lang="en-US" dirty="0" err="1"/>
              <a:t>ɬikɨn’ɨ</a:t>
            </a:r>
            <a:r>
              <a:rPr lang="en-US" dirty="0"/>
              <a:t>         ‘believe’</a:t>
            </a:r>
          </a:p>
          <a:p>
            <a:pPr lvl="1"/>
            <a:r>
              <a:rPr lang="en-US" dirty="0" err="1"/>
              <a:t>tagna</a:t>
            </a:r>
            <a:r>
              <a:rPr lang="en-US" dirty="0"/>
              <a:t>/</a:t>
            </a:r>
            <a:r>
              <a:rPr lang="en-US" dirty="0" err="1"/>
              <a:t>tagana</a:t>
            </a:r>
            <a:r>
              <a:rPr lang="en-US" dirty="0"/>
              <a:t> = </a:t>
            </a:r>
            <a:r>
              <a:rPr lang="en-US" dirty="0" err="1"/>
              <a:t>tahna</a:t>
            </a:r>
            <a:r>
              <a:rPr lang="en-US" dirty="0"/>
              <a:t>/</a:t>
            </a:r>
            <a:r>
              <a:rPr lang="en-US" dirty="0" err="1"/>
              <a:t>tahan’a</a:t>
            </a:r>
            <a:r>
              <a:rPr lang="en-US" dirty="0"/>
              <a:t>    ‘grow’</a:t>
            </a:r>
          </a:p>
          <a:p>
            <a:pPr lvl="1"/>
            <a:r>
              <a:rPr lang="en-US" dirty="0" err="1"/>
              <a:t>cula</a:t>
            </a:r>
            <a:r>
              <a:rPr lang="en-US" dirty="0"/>
              <a:t>/cu = </a:t>
            </a:r>
            <a:r>
              <a:rPr lang="en-US" dirty="0" err="1"/>
              <a:t>kuɬaʔ</a:t>
            </a:r>
            <a:r>
              <a:rPr lang="en-US" dirty="0"/>
              <a:t>/</a:t>
            </a:r>
            <a:r>
              <a:rPr lang="en-US" dirty="0" err="1"/>
              <a:t>ku</a:t>
            </a:r>
            <a:r>
              <a:rPr lang="en-US" dirty="0"/>
              <a:t>		‘go’</a:t>
            </a:r>
          </a:p>
          <a:p>
            <a:pPr lvl="1"/>
            <a:r>
              <a:rPr lang="en-US" dirty="0" err="1"/>
              <a:t>cutu</a:t>
            </a:r>
            <a:r>
              <a:rPr lang="en-US" dirty="0"/>
              <a:t>́ = </a:t>
            </a:r>
            <a:r>
              <a:rPr lang="en-US" dirty="0" err="1"/>
              <a:t>k’ɨɨtɨʔ</a:t>
            </a:r>
            <a:r>
              <a:rPr lang="en-US" dirty="0"/>
              <a:t>			‘measure’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5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lvl="1"/>
                <a:r>
                  <a:rPr lang="en-US" dirty="0"/>
                  <a:t>MA-style</a:t>
                </a:r>
                <a:r>
                  <a:rPr lang="en-US" baseline="0" dirty="0"/>
                  <a:t> numbering</a:t>
                </a:r>
              </a:p>
              <a:p>
                <a:pPr lvl="1"/>
                <a:r>
                  <a:rPr lang="es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Line 235</a:t>
                </a:r>
                <a:endParaRPr lang="en-US" dirty="0"/>
              </a:p>
              <a:p>
                <a:pPr marR="0" lvl="1" indent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nanu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nanu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art</m:t>
                                </m:r>
                                <m:r>
                                  <m:rPr>
                                    <m:nor/>
                                  </m:rPr>
                                  <a:rPr lang="es-US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s-US" cap="small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def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cal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ik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ɬ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one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frag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frak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man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pi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pi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two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ti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ti</m:t>
                                </m:r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ʔ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of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Julio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Julio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Ju</m:t>
                                </m:r>
                                <m:r>
                                  <m:rPr>
                                    <m:nor/>
                                  </m:rPr>
                                  <a:rPr lang="en-US" b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ly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endParaRPr lang="en-US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US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‘el 22 de julio’</a:t>
                </a: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s-US" sz="18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71500" indent="-280988">
                  <a:lnSpc>
                    <a:spcPct val="107000"/>
                  </a:lnSpc>
                  <a:spcBef>
                    <a:spcPts val="0"/>
                  </a:spcBef>
                </a:pPr>
                <a:r>
                  <a:rPr lang="es-US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Line 242</a:t>
                </a:r>
                <a:endParaRPr lang="en-US" sz="18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1" indent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pi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pi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two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frag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frak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man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mola</m:t>
                          </m:r>
                          <m:r>
                            <m:rPr>
                              <m:nor/>
                            </m:rPr>
                            <a:rPr lang="es-US" i="1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mool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s-US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month</m:t>
                                </m:r>
                                <m:r>
                                  <m:rPr>
                                    <m:nor/>
                                  </m:rPr>
                                  <a:rPr lang="es-US" i="1"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endParaRPr lang="en-US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US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‘</a:t>
                </a:r>
                <a:r>
                  <a:rPr lang="es-US" sz="18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thirty</a:t>
                </a:r>
                <a:r>
                  <a:rPr lang="es-US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US" sz="18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months</a:t>
                </a:r>
                <a:r>
                  <a:rPr lang="es-US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’    (</a:t>
                </a:r>
                <a:r>
                  <a:rPr lang="es-US" sz="18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lit.</a:t>
                </a:r>
                <a:r>
                  <a:rPr lang="es-US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‘</a:t>
                </a:r>
                <a:r>
                  <a:rPr lang="es-US" sz="18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forty</a:t>
                </a:r>
                <a:r>
                  <a:rPr lang="es-US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US" sz="18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months</a:t>
                </a:r>
                <a:r>
                  <a:rPr lang="es-US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’)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60" b="-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12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sociolinguistic</a:t>
            </a:r>
            <a:r>
              <a:rPr lang="en-US" baseline="0" dirty="0"/>
              <a:t> information adds to the context of this translation?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Eastern-Western</a:t>
            </a:r>
            <a:r>
              <a:rPr lang="en-US" baseline="0" dirty="0"/>
              <a:t> division</a:t>
            </a:r>
          </a:p>
          <a:p>
            <a:pPr lvl="2"/>
            <a:r>
              <a:rPr lang="en-US" baseline="0" dirty="0"/>
              <a:t>History of the conquest</a:t>
            </a:r>
          </a:p>
          <a:p>
            <a:pPr lvl="3"/>
            <a:r>
              <a:rPr lang="en-US" dirty="0"/>
              <a:t>East = commerce, trade</a:t>
            </a:r>
          </a:p>
          <a:p>
            <a:pPr lvl="3"/>
            <a:r>
              <a:rPr lang="en-US" baseline="0" dirty="0"/>
              <a:t>West</a:t>
            </a:r>
            <a:r>
              <a:rPr lang="en-US" dirty="0"/>
              <a:t> = agriculture</a:t>
            </a:r>
            <a:endParaRPr lang="en-US" baseline="0" dirty="0"/>
          </a:p>
          <a:p>
            <a:pPr lvl="2"/>
            <a:r>
              <a:rPr lang="en-US" dirty="0"/>
              <a:t>S</a:t>
            </a:r>
            <a:r>
              <a:rPr lang="en-US" baseline="0" dirty="0"/>
              <a:t>ecular-Regular orders administration</a:t>
            </a:r>
          </a:p>
          <a:p>
            <a:pPr lvl="3"/>
            <a:r>
              <a:rPr lang="en-US" dirty="0"/>
              <a:t>East = secular Orders</a:t>
            </a:r>
          </a:p>
          <a:p>
            <a:pPr lvl="3"/>
            <a:r>
              <a:rPr lang="en-US" baseline="0" dirty="0"/>
              <a:t>West</a:t>
            </a:r>
            <a:r>
              <a:rPr lang="en-US" dirty="0"/>
              <a:t> = regular Orders</a:t>
            </a:r>
            <a:endParaRPr lang="en-US" baseline="0" dirty="0"/>
          </a:p>
          <a:p>
            <a:pPr lvl="2"/>
            <a:r>
              <a:rPr lang="en-US" dirty="0"/>
              <a:t>Acculturation</a:t>
            </a:r>
          </a:p>
          <a:p>
            <a:pPr lvl="3"/>
            <a:r>
              <a:rPr lang="en-US" dirty="0"/>
              <a:t>East = hispanization</a:t>
            </a:r>
          </a:p>
          <a:p>
            <a:pPr lvl="3"/>
            <a:r>
              <a:rPr lang="en-US" dirty="0"/>
              <a:t>West</a:t>
            </a:r>
            <a:r>
              <a:rPr lang="en-US" baseline="0" dirty="0"/>
              <a:t> = indigenization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769" y="1266093"/>
            <a:ext cx="4127825" cy="48295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25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BCAA-7CE0-459F-A3EE-2C62A86B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804FB-40D2-4C9F-89D0-EBA792CA1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of the main issues in language description and revitalization is the value of premodern resources and the effect</a:t>
            </a:r>
            <a:r>
              <a:rPr lang="en-US" baseline="0" dirty="0"/>
              <a:t> of standardization as a result of codifying the grammatical system of a language.</a:t>
            </a:r>
          </a:p>
          <a:p>
            <a:pPr lvl="1"/>
            <a:r>
              <a:rPr lang="en-US" dirty="0"/>
              <a:t>How do we interpret/value the analysis of older resources in this context?</a:t>
            </a:r>
          </a:p>
          <a:p>
            <a:pPr lvl="1"/>
            <a:r>
              <a:rPr lang="en-US" dirty="0"/>
              <a:t>Do differences represent a linguistic change or an analytical one? </a:t>
            </a:r>
          </a:p>
          <a:p>
            <a:pPr lvl="1"/>
            <a:r>
              <a:rPr lang="en-US" dirty="0"/>
              <a:t>Do differences represent valid yet unique perspectives on the same grammatical phenomenon, thereby making both necessary for the documentation of a language?</a:t>
            </a:r>
          </a:p>
          <a:p>
            <a:pPr lvl="1"/>
            <a:r>
              <a:rPr lang="en-US" dirty="0"/>
              <a:t>Should differences inform community revitalization efforts, and if so how?</a:t>
            </a:r>
          </a:p>
        </p:txBody>
      </p:sp>
    </p:spTree>
    <p:extLst>
      <p:ext uri="{BB962C8B-B14F-4D97-AF65-F5344CB8AC3E}">
        <p14:creationId xmlns:p14="http://schemas.microsoft.com/office/powerpoint/2010/main" val="259765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2942-BAD2-4151-8495-54B885C6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Zeeje Manuscript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C5497-13A6-45D4-B639-57142047D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Zeeje manuscript is a linguistic representation of the complex</a:t>
            </a:r>
            <a:r>
              <a:rPr lang="en-US" baseline="0" dirty="0"/>
              <a:t> geographic and social landscape of the Xinkan region</a:t>
            </a:r>
          </a:p>
          <a:p>
            <a:pPr lvl="0"/>
            <a:r>
              <a:rPr lang="en-US" baseline="0" dirty="0"/>
              <a:t>Not a poor translation, but accurate representation of the place of Xinkan in Eastern Guatemala.</a:t>
            </a:r>
          </a:p>
          <a:p>
            <a:pPr lvl="1"/>
            <a:r>
              <a:rPr lang="en-US" dirty="0"/>
              <a:t>There were native speakers, but it is</a:t>
            </a:r>
            <a:r>
              <a:rPr lang="en-US" baseline="0" dirty="0"/>
              <a:t> likely that they would have adopted the high levels of mixing that is present in the manuscript.</a:t>
            </a:r>
          </a:p>
          <a:p>
            <a:pPr lvl="1"/>
            <a:endParaRPr lang="en-US" dirty="0"/>
          </a:p>
          <a:p>
            <a:r>
              <a:rPr lang="en-US" baseline="0" dirty="0"/>
              <a:t>The Zeeje manuscript using a mix of languages Spanish and the four Xinkan languages, reflecting the assimilation and </a:t>
            </a:r>
            <a:r>
              <a:rPr lang="en-US" dirty="0"/>
              <a:t>linguistic </a:t>
            </a:r>
            <a:r>
              <a:rPr lang="en-US" baseline="0" dirty="0"/>
              <a:t>leveling valued in the eastern part of colonial Guatemala.</a:t>
            </a:r>
          </a:p>
        </p:txBody>
      </p:sp>
    </p:spTree>
    <p:extLst>
      <p:ext uri="{BB962C8B-B14F-4D97-AF65-F5344CB8AC3E}">
        <p14:creationId xmlns:p14="http://schemas.microsoft.com/office/powerpoint/2010/main" val="386320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baseline="0" dirty="0"/>
              <a:t> does this mean for language description and revitalization?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Xinkan languages are a construct</a:t>
            </a:r>
            <a:r>
              <a:rPr lang="en-US" baseline="0" dirty="0"/>
              <a:t> which reflect a long and complex social history</a:t>
            </a:r>
          </a:p>
          <a:p>
            <a:r>
              <a:rPr lang="en-US" baseline="0" dirty="0"/>
              <a:t>Descriptions should be valid but one source of data does not represent this construct better than another – it simply different.</a:t>
            </a:r>
          </a:p>
          <a:p>
            <a:pPr lvl="1"/>
            <a:r>
              <a:rPr lang="en-US" dirty="0"/>
              <a:t>The Zeeje manuscript actually reveals aspects of colonial society and grammar that may not be known otherwise.</a:t>
            </a:r>
            <a:endParaRPr lang="en-US" baseline="0" dirty="0"/>
          </a:p>
          <a:p>
            <a:r>
              <a:rPr lang="en-US" baseline="0" dirty="0"/>
              <a:t>Revitalization should focus on the value of a language not necessarily the standardization of a language.</a:t>
            </a:r>
          </a:p>
          <a:p>
            <a:pPr lvl="1"/>
            <a:r>
              <a:rPr lang="en-US" baseline="0" dirty="0"/>
              <a:t>The outcome of revitalization should be flexible to allow for different forms and a lot of borrowing</a:t>
            </a:r>
          </a:p>
          <a:p>
            <a:pPr lvl="1"/>
            <a:r>
              <a:rPr lang="en-US" dirty="0"/>
              <a:t>No comparative</a:t>
            </a:r>
            <a:r>
              <a:rPr lang="en-US" baseline="0" dirty="0"/>
              <a:t> judgment</a:t>
            </a:r>
          </a:p>
        </p:txBody>
      </p:sp>
    </p:spTree>
    <p:extLst>
      <p:ext uri="{BB962C8B-B14F-4D97-AF65-F5344CB8AC3E}">
        <p14:creationId xmlns:p14="http://schemas.microsoft.com/office/powerpoint/2010/main" val="296890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Xinkan languages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19" y="1920399"/>
            <a:ext cx="5178610" cy="37182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0" name="Straight Connector 9"/>
          <p:cNvCxnSpPr/>
          <p:nvPr/>
        </p:nvCxnSpPr>
        <p:spPr>
          <a:xfrm flipV="1">
            <a:off x="4551680" y="1615440"/>
            <a:ext cx="1991360" cy="2326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07840" y="4673600"/>
            <a:ext cx="2235200" cy="1432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40" y="1615440"/>
            <a:ext cx="4165788" cy="44907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593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3FACF-C47F-49D3-BDCF-5FAEA7C15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Xinkan languages’ resources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656029"/>
              </p:ext>
            </p:extLst>
          </p:nvPr>
        </p:nvGraphicFramePr>
        <p:xfrm>
          <a:off x="392113" y="1930400"/>
          <a:ext cx="11610975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5770647" imgH="2052779" progId="Word.Document.12">
                  <p:embed/>
                </p:oleObj>
              </mc:Choice>
              <mc:Fallback>
                <p:oleObj name="Document" r:id="rId3" imgW="5770647" imgH="2052779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113" y="1930400"/>
                        <a:ext cx="11610975" cy="412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47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5C306-139C-4B39-9C52-CDE6D9AC3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Zeeje manuscript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31633-991B-4DE6-BAD7-576D78AA5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i="1" dirty="0" err="1"/>
              <a:t>Proclama</a:t>
            </a:r>
            <a:r>
              <a:rPr lang="en-US" i="1" dirty="0"/>
              <a:t> a </a:t>
            </a:r>
            <a:r>
              <a:rPr lang="en-US" i="1" dirty="0" err="1"/>
              <a:t>los</a:t>
            </a:r>
            <a:r>
              <a:rPr lang="en-US" i="1" dirty="0"/>
              <a:t> </a:t>
            </a:r>
            <a:r>
              <a:rPr lang="en-US" i="1" dirty="0" err="1"/>
              <a:t>Habitantes</a:t>
            </a:r>
            <a:r>
              <a:rPr lang="en-US" i="1" dirty="0"/>
              <a:t> de Ultramar</a:t>
            </a:r>
          </a:p>
          <a:p>
            <a:pPr lvl="1"/>
            <a:r>
              <a:rPr lang="en-US" dirty="0"/>
              <a:t>August 30, 1812 proclamation by the Spanish Cortes during the Napoleonic wars. </a:t>
            </a:r>
          </a:p>
          <a:p>
            <a:pPr lvl="1"/>
            <a:r>
              <a:rPr lang="en-US" dirty="0"/>
              <a:t>Bolster support for</a:t>
            </a:r>
            <a:r>
              <a:rPr lang="en-US" baseline="0" dirty="0"/>
              <a:t> the new Spanish Constitution</a:t>
            </a:r>
          </a:p>
          <a:p>
            <a:pPr lvl="1"/>
            <a:r>
              <a:rPr lang="en-US" baseline="0" dirty="0"/>
              <a:t>Encourage loyalty to the Empire</a:t>
            </a:r>
          </a:p>
          <a:p>
            <a:pPr marL="274320" lvl="1" indent="0">
              <a:buNone/>
            </a:pPr>
            <a:endParaRPr lang="en-US" baseline="0" dirty="0"/>
          </a:p>
          <a:p>
            <a:pPr lvl="0"/>
            <a:r>
              <a:rPr lang="en-US" baseline="0" dirty="0"/>
              <a:t>Translations</a:t>
            </a:r>
          </a:p>
          <a:p>
            <a:pPr lvl="1"/>
            <a:r>
              <a:rPr lang="en-US" baseline="0" dirty="0"/>
              <a:t>The Cortes requested that this proclamation be translated into all languages in the empire (including the native languages) and read aloud in the churches (similar to the new Spanish constitution)</a:t>
            </a:r>
          </a:p>
          <a:p>
            <a:pPr lvl="1"/>
            <a:r>
              <a:rPr lang="en-US" baseline="0" dirty="0"/>
              <a:t>Only five translations are known: </a:t>
            </a:r>
            <a:r>
              <a:rPr lang="en-US" baseline="0" dirty="0" err="1"/>
              <a:t>Ixil</a:t>
            </a:r>
            <a:r>
              <a:rPr lang="en-US" baseline="0" dirty="0"/>
              <a:t>, Tz’utujil, </a:t>
            </a:r>
            <a:r>
              <a:rPr lang="en-US" dirty="0" err="1"/>
              <a:t>K</a:t>
            </a:r>
            <a:r>
              <a:rPr lang="en-US" baseline="0" dirty="0" err="1"/>
              <a:t>ekchi</a:t>
            </a:r>
            <a:r>
              <a:rPr lang="en-US" dirty="0"/>
              <a:t>, Quechua, </a:t>
            </a:r>
            <a:r>
              <a:rPr lang="en-US" baseline="0" dirty="0"/>
              <a:t>and Zeeje (=Xinkan)</a:t>
            </a:r>
          </a:p>
        </p:txBody>
      </p:sp>
    </p:spTree>
    <p:extLst>
      <p:ext uri="{BB962C8B-B14F-4D97-AF65-F5344CB8AC3E}">
        <p14:creationId xmlns:p14="http://schemas.microsoft.com/office/powerpoint/2010/main" val="202553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Zeeje</a:t>
            </a:r>
            <a:r>
              <a:rPr lang="en-US" i="1" baseline="0" dirty="0"/>
              <a:t> </a:t>
            </a:r>
            <a:r>
              <a:rPr lang="en-US" i="0" baseline="0" dirty="0"/>
              <a:t>manuscript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Translation attributed to Hermenegildo Morales, a secular parish priest in Chiquimulilla, Guatemala, sometime</a:t>
            </a:r>
            <a:r>
              <a:rPr lang="en-US" baseline="0" dirty="0"/>
              <a:t> in 1813. </a:t>
            </a:r>
          </a:p>
          <a:p>
            <a:pPr lvl="0"/>
            <a:r>
              <a:rPr lang="en-US" dirty="0"/>
              <a:t>Re-discovered in 1976 by </a:t>
            </a:r>
            <a:r>
              <a:rPr lang="en-US"/>
              <a:t>Lawrence Feldman and </a:t>
            </a:r>
            <a:r>
              <a:rPr lang="en-US" dirty="0"/>
              <a:t>identified as “Xinkan” by Terrence Kaufman</a:t>
            </a:r>
          </a:p>
          <a:p>
            <a:pPr lvl="1"/>
            <a:r>
              <a:rPr lang="en-US" dirty="0"/>
              <a:t>No published analysis</a:t>
            </a:r>
          </a:p>
          <a:p>
            <a:pPr lvl="1"/>
            <a:r>
              <a:rPr lang="en-US" dirty="0"/>
              <a:t>One of the largest Xinkan texts ever recorded (16 folios of handwritten text)</a:t>
            </a:r>
          </a:p>
          <a:p>
            <a:pPr lvl="1"/>
            <a:r>
              <a:rPr lang="en-US" dirty="0"/>
              <a:t>Zeeje = </a:t>
            </a:r>
            <a:r>
              <a:rPr lang="en-US" i="1" dirty="0" err="1"/>
              <a:t>ts’ehe</a:t>
            </a:r>
            <a:r>
              <a:rPr lang="en-US" i="1" dirty="0"/>
              <a:t> </a:t>
            </a:r>
            <a:r>
              <a:rPr lang="en-US" dirty="0"/>
              <a:t>‘the town of Chiquimulillla’ (Sachse 2010)</a:t>
            </a:r>
            <a:endParaRPr lang="en-US" i="1" dirty="0"/>
          </a:p>
          <a:p>
            <a:pPr lvl="1"/>
            <a:endParaRPr lang="en-US" dirty="0"/>
          </a:p>
          <a:p>
            <a:r>
              <a:rPr lang="en-US" dirty="0">
                <a:hlinkClick r:id="rId3"/>
              </a:rPr>
              <a:t>Zeeje Manuscript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21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the manuscript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Comparative</a:t>
            </a:r>
            <a:r>
              <a:rPr lang="en-US" baseline="0" dirty="0"/>
              <a:t> question about </a:t>
            </a:r>
            <a:r>
              <a:rPr lang="en-US" dirty="0"/>
              <a:t>the nature of the translation</a:t>
            </a:r>
          </a:p>
          <a:p>
            <a:pPr lvl="1"/>
            <a:r>
              <a:rPr lang="en-US" dirty="0"/>
              <a:t>The others more than double the length of the original. </a:t>
            </a:r>
          </a:p>
          <a:p>
            <a:pPr lvl="2"/>
            <a:r>
              <a:rPr lang="en-US" dirty="0"/>
              <a:t>What is the nature of the Zeeje translation?</a:t>
            </a:r>
          </a:p>
          <a:p>
            <a:r>
              <a:rPr lang="en-US" dirty="0"/>
              <a:t>Xinkan-related</a:t>
            </a:r>
            <a:r>
              <a:rPr lang="en-US" baseline="0" dirty="0"/>
              <a:t> questions</a:t>
            </a:r>
          </a:p>
          <a:p>
            <a:pPr lvl="1"/>
            <a:r>
              <a:rPr lang="en-US" dirty="0"/>
              <a:t>Which Xinkan language is represented in the translation?</a:t>
            </a:r>
          </a:p>
          <a:p>
            <a:pPr lvl="2"/>
            <a:r>
              <a:rPr lang="en-US" dirty="0"/>
              <a:t>There are four known (and three additionally mentioned varieties).</a:t>
            </a:r>
          </a:p>
          <a:p>
            <a:pPr lvl="1"/>
            <a:r>
              <a:rPr lang="en-US" dirty="0"/>
              <a:t>What grammatical structures are represented in the translation?</a:t>
            </a:r>
          </a:p>
          <a:p>
            <a:pPr lvl="2"/>
            <a:r>
              <a:rPr lang="en-US" dirty="0"/>
              <a:t>Hermenegildo Morales was not a native speaker.</a:t>
            </a:r>
          </a:p>
          <a:p>
            <a:pPr lvl="1" rtl="0" eaLnBrk="1" latinLnBrk="0" hangingPunct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was this translation made?</a:t>
            </a:r>
          </a:p>
          <a:p>
            <a:pPr lvl="2" rtl="0" eaLnBrk="1" latinLnBrk="0" hangingPunct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Xinkas have always been marginalized, and early in colonial times were largely ignored.</a:t>
            </a:r>
            <a:endParaRPr lang="en-US" dirty="0">
              <a:effectLst/>
            </a:endParaRPr>
          </a:p>
          <a:p>
            <a:r>
              <a:rPr lang="en-US" dirty="0"/>
              <a:t>What other sociolinguistic information adds to the context of this translation?</a:t>
            </a:r>
          </a:p>
          <a:p>
            <a:pPr lvl="1"/>
            <a:r>
              <a:rPr lang="en-US" dirty="0"/>
              <a:t>Secularization of Eastern Guatemala</a:t>
            </a:r>
          </a:p>
        </p:txBody>
      </p:sp>
    </p:spTree>
    <p:extLst>
      <p:ext uri="{BB962C8B-B14F-4D97-AF65-F5344CB8AC3E}">
        <p14:creationId xmlns:p14="http://schemas.microsoft.com/office/powerpoint/2010/main" val="150903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/>
              <a:t>Analyses (philology,</a:t>
            </a:r>
            <a:r>
              <a:rPr lang="en-US" dirty="0"/>
              <a:t> morphology, and syntax)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Fieldworks</a:t>
            </a:r>
            <a:r>
              <a:rPr lang="en-US" baseline="0" dirty="0"/>
              <a:t> Language Explorer </a:t>
            </a:r>
          </a:p>
          <a:p>
            <a:pPr lvl="1"/>
            <a:r>
              <a:rPr lang="en-US" dirty="0">
                <a:hlinkClick r:id="rId2"/>
              </a:rPr>
              <a:t>Interlinear</a:t>
            </a:r>
            <a:r>
              <a:rPr lang="en-US" baseline="0" dirty="0">
                <a:hlinkClick r:id="rId2"/>
              </a:rPr>
              <a:t> Morpheme Glossed Text</a:t>
            </a:r>
            <a:r>
              <a:rPr lang="en-US" dirty="0">
                <a:hlinkClick r:id="rId2"/>
              </a:rPr>
              <a:t> </a:t>
            </a:r>
            <a:r>
              <a:rPr lang="en-US" dirty="0"/>
              <a:t>and </a:t>
            </a:r>
            <a:r>
              <a:rPr lang="en-US" baseline="0" dirty="0"/>
              <a:t>short </a:t>
            </a:r>
            <a:r>
              <a:rPr lang="en-US" baseline="0" dirty="0">
                <a:hlinkClick r:id="rId3"/>
              </a:rPr>
              <a:t>Vocabulary</a:t>
            </a:r>
            <a:endParaRPr lang="en-US" baseline="0" dirty="0"/>
          </a:p>
          <a:p>
            <a:pPr lvl="2"/>
            <a:r>
              <a:rPr lang="en-US" baseline="0" dirty="0"/>
              <a:t>1048 types</a:t>
            </a:r>
          </a:p>
          <a:p>
            <a:pPr lvl="2"/>
            <a:r>
              <a:rPr lang="en-US" dirty="0"/>
              <a:t>2751 tokens</a:t>
            </a:r>
          </a:p>
          <a:p>
            <a:pPr lvl="2"/>
            <a:r>
              <a:rPr lang="en-US" baseline="0" dirty="0"/>
              <a:t>838 morphemes</a:t>
            </a:r>
          </a:p>
          <a:p>
            <a:pPr lvl="3"/>
            <a:r>
              <a:rPr lang="en-US" baseline="0" dirty="0"/>
              <a:t>566 (68%) from Spanish</a:t>
            </a:r>
            <a:endParaRPr lang="en-US" dirty="0"/>
          </a:p>
          <a:p>
            <a:pPr lvl="3"/>
            <a:r>
              <a:rPr lang="en-US" dirty="0"/>
              <a:t>272 (32%) from Xinkan</a:t>
            </a:r>
            <a:endParaRPr lang="en-US" baseline="0" dirty="0"/>
          </a:p>
          <a:p>
            <a:r>
              <a:rPr lang="en-US" dirty="0"/>
              <a:t>Compared to the Comparative Xinkan Database</a:t>
            </a:r>
          </a:p>
          <a:p>
            <a:pPr lvl="1"/>
            <a:r>
              <a:rPr lang="en-US" dirty="0"/>
              <a:t>6450 morphemes (for the four documented Xinkan languages)</a:t>
            </a:r>
          </a:p>
          <a:p>
            <a:pPr lvl="1"/>
            <a:r>
              <a:rPr lang="en-US" dirty="0"/>
              <a:t>3000 example sentences</a:t>
            </a:r>
          </a:p>
          <a:p>
            <a:pPr lvl="1"/>
            <a:r>
              <a:rPr lang="en-US" dirty="0"/>
              <a:t>35 texts (in GX, CX and JX)</a:t>
            </a:r>
          </a:p>
        </p:txBody>
      </p:sp>
    </p:spTree>
    <p:extLst>
      <p:ext uri="{BB962C8B-B14F-4D97-AF65-F5344CB8AC3E}">
        <p14:creationId xmlns:p14="http://schemas.microsoft.com/office/powerpoint/2010/main" val="327172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8B179-49E7-4BD6-A3EF-10F30F886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Xinkan language</a:t>
            </a:r>
            <a:r>
              <a:rPr lang="en-US" baseline="0" dirty="0"/>
              <a:t> is represented in the translation?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35460-0537-4EED-9853-69A64E58D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ZX: 7/272 = 2.5%</a:t>
            </a:r>
          </a:p>
          <a:p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pan-Xinkan: </a:t>
            </a:r>
            <a:r>
              <a:rPr lang="en-US" dirty="0"/>
              <a:t>243/272</a:t>
            </a:r>
            <a:r>
              <a:rPr lang="en-US" baseline="0" dirty="0"/>
              <a:t> = 89%</a:t>
            </a:r>
            <a:r>
              <a:rPr lang="en-US" dirty="0"/>
              <a:t> </a:t>
            </a:r>
            <a:endParaRPr lang="en-US" baseline="0" dirty="0"/>
          </a:p>
          <a:p>
            <a:r>
              <a:rPr lang="en-US" dirty="0"/>
              <a:t>CX: 11/272 =  5% </a:t>
            </a:r>
          </a:p>
          <a:p>
            <a:r>
              <a:rPr lang="en-US" dirty="0"/>
              <a:t>GX:</a:t>
            </a:r>
            <a:r>
              <a:rPr lang="en-US" baseline="0" dirty="0"/>
              <a:t> </a:t>
            </a:r>
            <a:r>
              <a:rPr lang="en-US" dirty="0"/>
              <a:t>5/272</a:t>
            </a:r>
            <a:r>
              <a:rPr lang="en-US" baseline="0" dirty="0"/>
              <a:t> = </a:t>
            </a:r>
            <a:r>
              <a:rPr lang="en-US" dirty="0"/>
              <a:t> 1.8%</a:t>
            </a:r>
          </a:p>
          <a:p>
            <a:r>
              <a:rPr lang="en-US" baseline="0" dirty="0"/>
              <a:t>JX: 4/272 = 1.5%</a:t>
            </a:r>
          </a:p>
          <a:p>
            <a:r>
              <a:rPr lang="en-US" baseline="0" dirty="0"/>
              <a:t>YX: 2/272 = &lt;1%</a:t>
            </a:r>
          </a:p>
        </p:txBody>
      </p:sp>
      <p:pic>
        <p:nvPicPr>
          <p:cNvPr id="4" name="Bild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063" y="2110154"/>
            <a:ext cx="5519982" cy="3179396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75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1417</TotalTime>
  <Words>1158</Words>
  <Application>Microsoft Office PowerPoint</Application>
  <PresentationFormat>Widescreen</PresentationFormat>
  <Paragraphs>175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Diamond Grid 16x9</vt:lpstr>
      <vt:lpstr>Document</vt:lpstr>
      <vt:lpstr>The geographic and social causes of the linguistic patterns in the Zeeje manuscript</vt:lpstr>
      <vt:lpstr>Introduction</vt:lpstr>
      <vt:lpstr>Xinkan languages</vt:lpstr>
      <vt:lpstr>Xinkan languages’ resources</vt:lpstr>
      <vt:lpstr>The Zeeje manuscript</vt:lpstr>
      <vt:lpstr>Zeeje manuscript</vt:lpstr>
      <vt:lpstr>Questions about the manuscript</vt:lpstr>
      <vt:lpstr>Analyses (philology, morphology, and syntax)</vt:lpstr>
      <vt:lpstr>Which Xinkan language is represented in the translation?</vt:lpstr>
      <vt:lpstr>What is the nature of the translation?</vt:lpstr>
      <vt:lpstr>Phonology: vowels</vt:lpstr>
      <vt:lpstr>Phonology: vowels</vt:lpstr>
      <vt:lpstr>Phonology: consonants</vt:lpstr>
      <vt:lpstr>Morphosyntax: word choice</vt:lpstr>
      <vt:lpstr>Morphosyntax: Xinkan-like demonstrative use</vt:lpstr>
      <vt:lpstr>Morphosyntax: word order changes</vt:lpstr>
      <vt:lpstr>Morphosyntax: Verb conjugations</vt:lpstr>
      <vt:lpstr>Numbers</vt:lpstr>
      <vt:lpstr>What other sociolinguistic information adds to the context of this translation?</vt:lpstr>
      <vt:lpstr>The Zeeje Manuscript</vt:lpstr>
      <vt:lpstr>What does this mean for language description and revitalization?</vt:lpstr>
    </vt:vector>
  </TitlesOfParts>
  <Company>Brigham Young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sociolinguistic underpinnings of the 19th Century Guatemalan linguistic landscape: The Xinkan translation of the 1812 Proclamation a los habitantes de ultramar.</dc:title>
  <dc:creator>Chris Rogers</dc:creator>
  <cp:lastModifiedBy>Chris Rogers</cp:lastModifiedBy>
  <cp:revision>50</cp:revision>
  <dcterms:created xsi:type="dcterms:W3CDTF">2018-11-19T19:21:32Z</dcterms:created>
  <dcterms:modified xsi:type="dcterms:W3CDTF">2019-04-12T16:07:20Z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